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95" r:id="rId2"/>
    <p:sldId id="258" r:id="rId3"/>
    <p:sldId id="259" r:id="rId4"/>
    <p:sldId id="260" r:id="rId5"/>
    <p:sldId id="261" r:id="rId6"/>
    <p:sldId id="262" r:id="rId7"/>
    <p:sldId id="263" r:id="rId8"/>
    <p:sldId id="264" r:id="rId9"/>
    <p:sldId id="296" r:id="rId10"/>
    <p:sldId id="299" r:id="rId11"/>
    <p:sldId id="297" r:id="rId12"/>
    <p:sldId id="298" r:id="rId13"/>
    <p:sldId id="301" r:id="rId14"/>
    <p:sldId id="302" r:id="rId15"/>
    <p:sldId id="294"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15" autoAdjust="0"/>
    <p:restoredTop sz="94660"/>
  </p:normalViewPr>
  <p:slideViewPr>
    <p:cSldViewPr snapToGrid="0">
      <p:cViewPr varScale="1">
        <p:scale>
          <a:sx n="73" d="100"/>
          <a:sy n="73" d="100"/>
        </p:scale>
        <p:origin x="90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1A5ECE-0B03-5AF8-9386-038E6C3521FD}"/>
              </a:ext>
            </a:extLst>
          </p:cNvPr>
          <p:cNvSpPr>
            <a:spLocks noGrp="1"/>
          </p:cNvSpPr>
          <p:nvPr>
            <p:ph type="dt" sz="half" idx="10"/>
          </p:nvPr>
        </p:nvSpPr>
        <p:spPr/>
        <p:txBody>
          <a:bodyPr/>
          <a:lstStyle/>
          <a:p>
            <a:fld id="{CB8E01AF-93EB-408C-BBCB-884EDF748F97}" type="datetimeFigureOut">
              <a:rPr lang="en-IN" smtClean="0"/>
              <a:t>16-07-2023</a:t>
            </a:fld>
            <a:endParaRPr lang="en-IN"/>
          </a:p>
        </p:txBody>
      </p:sp>
      <p:sp>
        <p:nvSpPr>
          <p:cNvPr id="3" name="Footer Placeholder 2">
            <a:extLst>
              <a:ext uri="{FF2B5EF4-FFF2-40B4-BE49-F238E27FC236}">
                <a16:creationId xmlns:a16="http://schemas.microsoft.com/office/drawing/2014/main" id="{CB8F0AED-270B-9F2E-BFC8-C7B6FA48101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11E1021-FDBA-9427-3925-D58B02B0DCC1}"/>
              </a:ext>
            </a:extLst>
          </p:cNvPr>
          <p:cNvSpPr>
            <a:spLocks noGrp="1"/>
          </p:cNvSpPr>
          <p:nvPr>
            <p:ph type="sldNum" sz="quarter" idx="12"/>
          </p:nvPr>
        </p:nvSpPr>
        <p:spPr/>
        <p:txBody>
          <a:bodyPr/>
          <a:lstStyle/>
          <a:p>
            <a:fld id="{54EDADEC-F17B-405A-9AE3-698F3527DA1E}" type="slidenum">
              <a:rPr lang="en-IN" smtClean="0"/>
              <a:t>‹#›</a:t>
            </a:fld>
            <a:endParaRPr lang="en-IN"/>
          </a:p>
        </p:txBody>
      </p:sp>
    </p:spTree>
    <p:extLst>
      <p:ext uri="{BB962C8B-B14F-4D97-AF65-F5344CB8AC3E}">
        <p14:creationId xmlns:p14="http://schemas.microsoft.com/office/powerpoint/2010/main" val="606618041"/>
      </p:ext>
    </p:extLst>
  </p:cSld>
  <p:clrMapOvr>
    <a:masterClrMapping/>
  </p:clrMapOvr>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9B2AF9-8A1E-9CAA-D9DA-89C0B7FF571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86CE355-6B44-2FCB-26F1-22E3FAE09F93}"/>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DE31CE-B9BD-113A-9705-3D0EEDFAFA7C}"/>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B8E01AF-93EB-408C-BBCB-884EDF748F97}" type="datetimeFigureOut">
              <a:rPr lang="en-IN" smtClean="0"/>
              <a:t>16-07-2023</a:t>
            </a:fld>
            <a:endParaRPr lang="en-IN"/>
          </a:p>
        </p:txBody>
      </p:sp>
      <p:sp>
        <p:nvSpPr>
          <p:cNvPr id="5" name="Footer Placeholder 4">
            <a:extLst>
              <a:ext uri="{FF2B5EF4-FFF2-40B4-BE49-F238E27FC236}">
                <a16:creationId xmlns:a16="http://schemas.microsoft.com/office/drawing/2014/main" id="{850AE0CB-DFCA-BC43-4B84-BC8F27B25DD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638CC5F-DFCD-3C5D-9622-F737B68F2A0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4EDADEC-F17B-405A-9AE3-698F3527DA1E}" type="slidenum">
              <a:rPr lang="en-IN" smtClean="0"/>
              <a:t>‹#›</a:t>
            </a:fld>
            <a:endParaRPr lang="en-IN"/>
          </a:p>
        </p:txBody>
      </p:sp>
    </p:spTree>
    <p:extLst>
      <p:ext uri="{BB962C8B-B14F-4D97-AF65-F5344CB8AC3E}">
        <p14:creationId xmlns:p14="http://schemas.microsoft.com/office/powerpoint/2010/main" val="4292197471"/>
      </p:ext>
    </p:extLst>
  </p:cSld>
  <p:clrMap bg1="lt1" tx1="dk1" bg2="lt2" tx2="dk2" accent1="accent1" accent2="accent2" accent3="accent3" accent4="accent4" accent5="accent5" accent6="accent6" hlink="hlink" folHlink="folHlink"/>
  <p:sldLayoutIdLst>
    <p:sldLayoutId id="2147483673" r:id="rId1"/>
  </p:sldLayoutIdLst>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ambulance ">
            <a:hlinkClick r:id="" action="ppaction://media"/>
            <a:extLst>
              <a:ext uri="{FF2B5EF4-FFF2-40B4-BE49-F238E27FC236}">
                <a16:creationId xmlns:a16="http://schemas.microsoft.com/office/drawing/2014/main" id="{FC5E6179-67B3-46D7-B588-FEFD11C77D5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8478" y="346509"/>
            <a:ext cx="8489301" cy="5467150"/>
          </a:xfrm>
          <a:prstGeom prst="rect">
            <a:avLst/>
          </a:prstGeom>
        </p:spPr>
      </p:pic>
    </p:spTree>
    <p:extLst>
      <p:ext uri="{BB962C8B-B14F-4D97-AF65-F5344CB8AC3E}">
        <p14:creationId xmlns:p14="http://schemas.microsoft.com/office/powerpoint/2010/main" val="34940732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539D06-030F-4E19-B2AB-6AE804E68C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384" y="0"/>
            <a:ext cx="3165231" cy="6858000"/>
          </a:xfrm>
          <a:prstGeom prst="rect">
            <a:avLst/>
          </a:prstGeom>
        </p:spPr>
      </p:pic>
    </p:spTree>
    <p:extLst>
      <p:ext uri="{BB962C8B-B14F-4D97-AF65-F5344CB8AC3E}">
        <p14:creationId xmlns:p14="http://schemas.microsoft.com/office/powerpoint/2010/main" val="27098400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8DAC9F-5CBC-4686-932D-889F30299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384" y="0"/>
            <a:ext cx="3165231" cy="6858000"/>
          </a:xfrm>
          <a:prstGeom prst="rect">
            <a:avLst/>
          </a:prstGeom>
        </p:spPr>
      </p:pic>
    </p:spTree>
    <p:extLst>
      <p:ext uri="{BB962C8B-B14F-4D97-AF65-F5344CB8AC3E}">
        <p14:creationId xmlns:p14="http://schemas.microsoft.com/office/powerpoint/2010/main" val="103249323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C0CB20-763B-459B-9F79-FBF29D6113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384" y="0"/>
            <a:ext cx="3165231" cy="6858000"/>
          </a:xfrm>
          <a:prstGeom prst="rect">
            <a:avLst/>
          </a:prstGeom>
        </p:spPr>
      </p:pic>
    </p:spTree>
    <p:extLst>
      <p:ext uri="{BB962C8B-B14F-4D97-AF65-F5344CB8AC3E}">
        <p14:creationId xmlns:p14="http://schemas.microsoft.com/office/powerpoint/2010/main" val="211919434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918191-E1B8-41D1-9C1E-29A7E675E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384" y="0"/>
            <a:ext cx="3165231" cy="6858000"/>
          </a:xfrm>
          <a:prstGeom prst="rect">
            <a:avLst/>
          </a:prstGeom>
        </p:spPr>
      </p:pic>
    </p:spTree>
    <p:extLst>
      <p:ext uri="{BB962C8B-B14F-4D97-AF65-F5344CB8AC3E}">
        <p14:creationId xmlns:p14="http://schemas.microsoft.com/office/powerpoint/2010/main" val="414542052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54E43-D0F4-4227-B0BA-ECC522FD99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384" y="0"/>
            <a:ext cx="3165231" cy="6858000"/>
          </a:xfrm>
          <a:prstGeom prst="rect">
            <a:avLst/>
          </a:prstGeom>
        </p:spPr>
      </p:pic>
    </p:spTree>
    <p:extLst>
      <p:ext uri="{BB962C8B-B14F-4D97-AF65-F5344CB8AC3E}">
        <p14:creationId xmlns:p14="http://schemas.microsoft.com/office/powerpoint/2010/main" val="403475767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0BD22A6-456A-83D3-BFBC-702DA738E93B}"/>
              </a:ext>
            </a:extLst>
          </p:cNvPr>
          <p:cNvSpPr/>
          <p:nvPr/>
        </p:nvSpPr>
        <p:spPr>
          <a:xfrm>
            <a:off x="3889638" y="856455"/>
            <a:ext cx="5256909" cy="5149421"/>
          </a:xfrm>
          <a:custGeom>
            <a:avLst/>
            <a:gdLst>
              <a:gd name="connsiteX0" fmla="*/ 7009213 w 7009212"/>
              <a:gd name="connsiteY0" fmla="*/ 0 h 6865895"/>
              <a:gd name="connsiteX1" fmla="*/ 7009213 w 7009212"/>
              <a:gd name="connsiteY1" fmla="*/ 3760841 h 6865895"/>
              <a:gd name="connsiteX2" fmla="*/ 5666734 w 7009212"/>
              <a:gd name="connsiteY2" fmla="*/ 6865896 h 6865895"/>
              <a:gd name="connsiteX3" fmla="*/ 0 w 7009212"/>
              <a:gd name="connsiteY3" fmla="*/ 6865896 h 6865895"/>
              <a:gd name="connsiteX4" fmla="*/ 3261955 w 7009212"/>
              <a:gd name="connsiteY4" fmla="*/ 0 h 6865895"/>
              <a:gd name="connsiteX5" fmla="*/ 7009213 w 7009212"/>
              <a:gd name="connsiteY5" fmla="*/ 0 h 686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212" h="6865894">
                <a:moveTo>
                  <a:pt x="7009213" y="0"/>
                </a:moveTo>
                <a:lnTo>
                  <a:pt x="7009213" y="3760841"/>
                </a:lnTo>
                <a:lnTo>
                  <a:pt x="5666734" y="6865896"/>
                </a:lnTo>
                <a:lnTo>
                  <a:pt x="0" y="6865896"/>
                </a:lnTo>
                <a:lnTo>
                  <a:pt x="3261955" y="0"/>
                </a:lnTo>
                <a:lnTo>
                  <a:pt x="7009213" y="0"/>
                </a:lnTo>
                <a:close/>
              </a:path>
            </a:pathLst>
          </a:custGeom>
          <a:noFill/>
          <a:ln w="33961" cap="flat">
            <a:noFill/>
            <a:prstDash val="solid"/>
            <a:miter/>
          </a:ln>
        </p:spPr>
        <p:txBody>
          <a:bodyPr rtlCol="0" anchor="ctr"/>
          <a:lstStyle/>
          <a:p>
            <a:pPr defTabSz="685800">
              <a:spcBef>
                <a:spcPct val="0"/>
              </a:spcBef>
              <a:spcAft>
                <a:spcPct val="0"/>
              </a:spcAft>
              <a:defRPr/>
            </a:pPr>
            <a:endParaRPr lang="en-US" sz="1350">
              <a:solidFill>
                <a:prstClr val="black"/>
              </a:solidFill>
              <a:latin typeface="Calibri"/>
              <a:cs typeface="Arial"/>
            </a:endParaRPr>
          </a:p>
        </p:txBody>
      </p:sp>
      <p:sp>
        <p:nvSpPr>
          <p:cNvPr id="58" name="TextBox 57">
            <a:extLst>
              <a:ext uri="{FF2B5EF4-FFF2-40B4-BE49-F238E27FC236}">
                <a16:creationId xmlns:a16="http://schemas.microsoft.com/office/drawing/2014/main" id="{982938F5-65B8-9E0A-F4B7-8F1DC6214600}"/>
              </a:ext>
            </a:extLst>
          </p:cNvPr>
          <p:cNvSpPr txBox="1"/>
          <p:nvPr/>
        </p:nvSpPr>
        <p:spPr>
          <a:xfrm>
            <a:off x="4463940" y="3360579"/>
            <a:ext cx="248786" cy="231154"/>
          </a:xfrm>
          <a:prstGeom prst="rect">
            <a:avLst/>
          </a:prstGeom>
          <a:noFill/>
        </p:spPr>
        <p:txBody>
          <a:bodyPr wrap="none" rtlCol="0">
            <a:spAutoFit/>
          </a:bodyPr>
          <a:lstStyle/>
          <a:p>
            <a:pPr defTabSz="685800">
              <a:spcBef>
                <a:spcPct val="0"/>
              </a:spcBef>
              <a:spcAft>
                <a:spcPct val="0"/>
              </a:spcAft>
              <a:defRPr/>
            </a:pPr>
            <a:r>
              <a:rPr lang="en-US" sz="902">
                <a:solidFill>
                  <a:srgbClr val="282828"/>
                </a:solidFill>
                <a:latin typeface="Arial"/>
                <a:cs typeface="Arial"/>
                <a:sym typeface="Arial"/>
              </a:rPr>
              <a:t>, </a:t>
            </a:r>
          </a:p>
        </p:txBody>
      </p:sp>
      <p:grpSp>
        <p:nvGrpSpPr>
          <p:cNvPr id="19" name="Group 18">
            <a:extLst>
              <a:ext uri="{FF2B5EF4-FFF2-40B4-BE49-F238E27FC236}">
                <a16:creationId xmlns:a16="http://schemas.microsoft.com/office/drawing/2014/main" id="{810DF5C0-114F-9C95-92F2-8389A6674453}"/>
              </a:ext>
            </a:extLst>
          </p:cNvPr>
          <p:cNvGrpSpPr/>
          <p:nvPr/>
        </p:nvGrpSpPr>
        <p:grpSpPr>
          <a:xfrm>
            <a:off x="1876758" y="3029911"/>
            <a:ext cx="4877349" cy="2641277"/>
            <a:chOff x="332400" y="1508661"/>
            <a:chExt cx="6503132" cy="3521703"/>
          </a:xfrm>
        </p:grpSpPr>
        <p:sp>
          <p:nvSpPr>
            <p:cNvPr id="5" name="TextBox 4">
              <a:extLst>
                <a:ext uri="{FF2B5EF4-FFF2-40B4-BE49-F238E27FC236}">
                  <a16:creationId xmlns:a16="http://schemas.microsoft.com/office/drawing/2014/main" id="{658134A1-1C2E-0AF9-6A92-732CFC913868}"/>
                </a:ext>
              </a:extLst>
            </p:cNvPr>
            <p:cNvSpPr txBox="1"/>
            <p:nvPr/>
          </p:nvSpPr>
          <p:spPr>
            <a:xfrm>
              <a:off x="332400" y="1508661"/>
              <a:ext cx="6503132" cy="861775"/>
            </a:xfrm>
            <a:prstGeom prst="rect">
              <a:avLst/>
            </a:prstGeom>
            <a:noFill/>
          </p:spPr>
          <p:txBody>
            <a:bodyPr wrap="square">
              <a:spAutoFit/>
            </a:bodyPr>
            <a:lstStyle/>
            <a:p>
              <a:pPr algn="ctr" defTabSz="685800">
                <a:spcBef>
                  <a:spcPct val="0"/>
                </a:spcBef>
                <a:spcAft>
                  <a:spcPct val="0"/>
                </a:spcAft>
                <a:defRPr/>
              </a:pPr>
              <a:r>
                <a:rPr lang="en-US" sz="3600" b="1" dirty="0">
                  <a:solidFill>
                    <a:srgbClr val="F25E3D">
                      <a:lumMod val="50000"/>
                    </a:srgbClr>
                  </a:solidFill>
                  <a:latin typeface="Montserrat" panose="00000500000000000000" pitchFamily="2" charset="0"/>
                  <a:cs typeface="Segoe UI" panose="020B0502040204020203" pitchFamily="34" charset="0"/>
                </a:rPr>
                <a:t>Thank You!</a:t>
              </a:r>
            </a:p>
          </p:txBody>
        </p:sp>
        <p:sp>
          <p:nvSpPr>
            <p:cNvPr id="9" name="Rectangle 8">
              <a:extLst>
                <a:ext uri="{FF2B5EF4-FFF2-40B4-BE49-F238E27FC236}">
                  <a16:creationId xmlns:a16="http://schemas.microsoft.com/office/drawing/2014/main" id="{7EC2B98A-951A-514C-6A46-5AA1CBA9AF9B}"/>
                </a:ext>
              </a:extLst>
            </p:cNvPr>
            <p:cNvSpPr/>
            <p:nvPr/>
          </p:nvSpPr>
          <p:spPr>
            <a:xfrm>
              <a:off x="1071931" y="4722588"/>
              <a:ext cx="5024071" cy="307776"/>
            </a:xfrm>
            <a:prstGeom prst="rect">
              <a:avLst/>
            </a:prstGeom>
          </p:spPr>
          <p:txBody>
            <a:bodyPr wrap="square">
              <a:spAutoFit/>
            </a:bodyPr>
            <a:lstStyle/>
            <a:p>
              <a:pPr algn="ctr" defTabSz="685800">
                <a:spcBef>
                  <a:spcPct val="0"/>
                </a:spcBef>
                <a:spcAft>
                  <a:spcPct val="0"/>
                </a:spcAft>
                <a:defRPr/>
              </a:pPr>
              <a:endParaRPr lang="en-US" sz="900" dirty="0">
                <a:solidFill>
                  <a:prstClr val="black">
                    <a:lumMod val="85000"/>
                    <a:lumOff val="15000"/>
                  </a:prstClr>
                </a:solidFill>
                <a:latin typeface="Montserrat" panose="00000500000000000000" pitchFamily="2" charset="0"/>
                <a:cs typeface="Segoe UI" panose="020B0502040204020203" pitchFamily="34" charset="0"/>
              </a:endParaRPr>
            </a:p>
          </p:txBody>
        </p:sp>
        <p:sp>
          <p:nvSpPr>
            <p:cNvPr id="13" name="Rectangle 12">
              <a:extLst>
                <a:ext uri="{FF2B5EF4-FFF2-40B4-BE49-F238E27FC236}">
                  <a16:creationId xmlns:a16="http://schemas.microsoft.com/office/drawing/2014/main" id="{3344CD4C-D14D-3B12-D2DF-8A842A11AD6B}"/>
                </a:ext>
              </a:extLst>
            </p:cNvPr>
            <p:cNvSpPr/>
            <p:nvPr/>
          </p:nvSpPr>
          <p:spPr>
            <a:xfrm>
              <a:off x="1071931" y="3985120"/>
              <a:ext cx="5024071" cy="369332"/>
            </a:xfrm>
            <a:prstGeom prst="rect">
              <a:avLst/>
            </a:prstGeom>
          </p:spPr>
          <p:txBody>
            <a:bodyPr wrap="square">
              <a:spAutoFit/>
            </a:bodyPr>
            <a:lstStyle/>
            <a:p>
              <a:pPr algn="ctr" defTabSz="685800">
                <a:spcBef>
                  <a:spcPct val="0"/>
                </a:spcBef>
                <a:spcAft>
                  <a:spcPct val="0"/>
                </a:spcAft>
                <a:defRPr/>
              </a:pPr>
              <a:endParaRPr lang="en-US" sz="1200" dirty="0">
                <a:solidFill>
                  <a:prstClr val="black">
                    <a:lumMod val="85000"/>
                    <a:lumOff val="15000"/>
                  </a:prstClr>
                </a:solidFill>
                <a:latin typeface="Montserrat" panose="00000500000000000000" pitchFamily="2" charset="0"/>
                <a:cs typeface="Segoe UI" panose="020B0502040204020203" pitchFamily="34" charset="0"/>
              </a:endParaRPr>
            </a:p>
          </p:txBody>
        </p:sp>
      </p:grpSp>
    </p:spTree>
    <p:extLst>
      <p:ext uri="{BB962C8B-B14F-4D97-AF65-F5344CB8AC3E}">
        <p14:creationId xmlns:p14="http://schemas.microsoft.com/office/powerpoint/2010/main" val="31493246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4792DE68-C556-1EDC-6F9B-7B4792475E6F}"/>
              </a:ext>
            </a:extLst>
          </p:cNvPr>
          <p:cNvSpPr/>
          <p:nvPr/>
        </p:nvSpPr>
        <p:spPr>
          <a:xfrm>
            <a:off x="4846239" y="1832320"/>
            <a:ext cx="4371670" cy="3528539"/>
          </a:xfrm>
          <a:custGeom>
            <a:avLst/>
            <a:gdLst>
              <a:gd name="connsiteX0" fmla="*/ 4257811 w 5828893"/>
              <a:gd name="connsiteY0" fmla="*/ 0 h 4704718"/>
              <a:gd name="connsiteX1" fmla="*/ 0 w 5828893"/>
              <a:gd name="connsiteY1" fmla="*/ 0 h 4704718"/>
              <a:gd name="connsiteX2" fmla="*/ 4444699 w 5828893"/>
              <a:gd name="connsiteY2" fmla="*/ 4704718 h 4704718"/>
              <a:gd name="connsiteX3" fmla="*/ 5796067 w 5828893"/>
              <a:gd name="connsiteY3" fmla="*/ 4704718 h 4704718"/>
              <a:gd name="connsiteX4" fmla="*/ 5828894 w 5828893"/>
              <a:gd name="connsiteY4" fmla="*/ 1662960 h 470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8893" h="4704718">
                <a:moveTo>
                  <a:pt x="4257811" y="0"/>
                </a:moveTo>
                <a:lnTo>
                  <a:pt x="0" y="0"/>
                </a:lnTo>
                <a:lnTo>
                  <a:pt x="4444699" y="4704718"/>
                </a:lnTo>
                <a:lnTo>
                  <a:pt x="5796067" y="4704718"/>
                </a:lnTo>
                <a:lnTo>
                  <a:pt x="5828894" y="1662960"/>
                </a:lnTo>
                <a:close/>
              </a:path>
            </a:pathLst>
          </a:custGeom>
          <a:solidFill>
            <a:schemeClr val="bg2">
              <a:lumMod val="75000"/>
            </a:schemeClr>
          </a:solidFill>
          <a:ln w="8122" cap="flat">
            <a:noFill/>
            <a:prstDash val="solid"/>
            <a:miter/>
          </a:ln>
        </p:spPr>
        <p:txBody>
          <a:bodyPr rtlCol="0" anchor="ctr"/>
          <a:lstStyle/>
          <a:p>
            <a:pPr defTabSz="685800"/>
            <a:endParaRPr lang="en-IN" sz="1350">
              <a:solidFill>
                <a:prstClr val="black"/>
              </a:solidFill>
              <a:latin typeface="Calibri" panose="020F0502020204030204"/>
              <a:cs typeface="Arial"/>
            </a:endParaRPr>
          </a:p>
        </p:txBody>
      </p:sp>
      <p:sp>
        <p:nvSpPr>
          <p:cNvPr id="6" name="Freeform: Shape 5">
            <a:extLst>
              <a:ext uri="{FF2B5EF4-FFF2-40B4-BE49-F238E27FC236}">
                <a16:creationId xmlns:a16="http://schemas.microsoft.com/office/drawing/2014/main" id="{C618ACDE-E20D-D2D6-92E6-750F7A9A5D16}"/>
              </a:ext>
            </a:extLst>
          </p:cNvPr>
          <p:cNvSpPr/>
          <p:nvPr/>
        </p:nvSpPr>
        <p:spPr>
          <a:xfrm>
            <a:off x="4395268" y="2569719"/>
            <a:ext cx="3577292" cy="2815517"/>
          </a:xfrm>
          <a:custGeom>
            <a:avLst/>
            <a:gdLst>
              <a:gd name="connsiteX0" fmla="*/ 1225583 w 4769722"/>
              <a:gd name="connsiteY0" fmla="*/ 0 h 3754023"/>
              <a:gd name="connsiteX1" fmla="*/ 0 w 4769722"/>
              <a:gd name="connsiteY1" fmla="*/ 0 h 3754023"/>
              <a:gd name="connsiteX2" fmla="*/ 3544140 w 4769722"/>
              <a:gd name="connsiteY2" fmla="*/ 3754024 h 3754023"/>
              <a:gd name="connsiteX3" fmla="*/ 4769723 w 4769722"/>
              <a:gd name="connsiteY3" fmla="*/ 3754024 h 3754023"/>
            </a:gdLst>
            <a:ahLst/>
            <a:cxnLst>
              <a:cxn ang="0">
                <a:pos x="connsiteX0" y="connsiteY0"/>
              </a:cxn>
              <a:cxn ang="0">
                <a:pos x="connsiteX1" y="connsiteY1"/>
              </a:cxn>
              <a:cxn ang="0">
                <a:pos x="connsiteX2" y="connsiteY2"/>
              </a:cxn>
              <a:cxn ang="0">
                <a:pos x="connsiteX3" y="connsiteY3"/>
              </a:cxn>
            </a:cxnLst>
            <a:rect l="l" t="t" r="r" b="b"/>
            <a:pathLst>
              <a:path w="4769722" h="3754023">
                <a:moveTo>
                  <a:pt x="1225583" y="0"/>
                </a:moveTo>
                <a:lnTo>
                  <a:pt x="0" y="0"/>
                </a:lnTo>
                <a:lnTo>
                  <a:pt x="3544140" y="3754024"/>
                </a:lnTo>
                <a:lnTo>
                  <a:pt x="4769723" y="3754024"/>
                </a:lnTo>
                <a:close/>
              </a:path>
            </a:pathLst>
          </a:custGeom>
          <a:solidFill>
            <a:schemeClr val="tx1"/>
          </a:solidFill>
          <a:ln w="8122" cap="flat">
            <a:noFill/>
            <a:prstDash val="solid"/>
            <a:miter/>
          </a:ln>
        </p:spPr>
        <p:txBody>
          <a:bodyPr rtlCol="0" anchor="ctr"/>
          <a:lstStyle/>
          <a:p>
            <a:pPr defTabSz="685800"/>
            <a:endParaRPr lang="en-IN" sz="1350">
              <a:solidFill>
                <a:prstClr val="black"/>
              </a:solidFill>
              <a:latin typeface="Calibri" panose="020F0502020204030204"/>
              <a:cs typeface="Arial"/>
            </a:endParaRPr>
          </a:p>
        </p:txBody>
      </p:sp>
      <p:sp>
        <p:nvSpPr>
          <p:cNvPr id="7" name="Freeform: Shape 6">
            <a:extLst>
              <a:ext uri="{FF2B5EF4-FFF2-40B4-BE49-F238E27FC236}">
                <a16:creationId xmlns:a16="http://schemas.microsoft.com/office/drawing/2014/main" id="{4F221565-3BE6-4895-7DFF-E5859855A605}"/>
              </a:ext>
            </a:extLst>
          </p:cNvPr>
          <p:cNvSpPr/>
          <p:nvPr/>
        </p:nvSpPr>
        <p:spPr>
          <a:xfrm>
            <a:off x="5584287" y="6195807"/>
            <a:ext cx="1596679" cy="694738"/>
          </a:xfrm>
          <a:custGeom>
            <a:avLst/>
            <a:gdLst>
              <a:gd name="connsiteX0" fmla="*/ 1225583 w 2128905"/>
              <a:gd name="connsiteY0" fmla="*/ 0 h 926317"/>
              <a:gd name="connsiteX1" fmla="*/ 0 w 2128905"/>
              <a:gd name="connsiteY1" fmla="*/ 0 h 926317"/>
              <a:gd name="connsiteX2" fmla="*/ 903322 w 2128905"/>
              <a:gd name="connsiteY2" fmla="*/ 926318 h 926317"/>
              <a:gd name="connsiteX3" fmla="*/ 2128905 w 2128905"/>
              <a:gd name="connsiteY3" fmla="*/ 926318 h 926317"/>
            </a:gdLst>
            <a:ahLst/>
            <a:cxnLst>
              <a:cxn ang="0">
                <a:pos x="connsiteX0" y="connsiteY0"/>
              </a:cxn>
              <a:cxn ang="0">
                <a:pos x="connsiteX1" y="connsiteY1"/>
              </a:cxn>
              <a:cxn ang="0">
                <a:pos x="connsiteX2" y="connsiteY2"/>
              </a:cxn>
              <a:cxn ang="0">
                <a:pos x="connsiteX3" y="connsiteY3"/>
              </a:cxn>
            </a:cxnLst>
            <a:rect l="l" t="t" r="r" b="b"/>
            <a:pathLst>
              <a:path w="2128905" h="926317">
                <a:moveTo>
                  <a:pt x="1225583" y="0"/>
                </a:moveTo>
                <a:lnTo>
                  <a:pt x="0" y="0"/>
                </a:lnTo>
                <a:lnTo>
                  <a:pt x="903322" y="926318"/>
                </a:lnTo>
                <a:lnTo>
                  <a:pt x="2128905" y="926318"/>
                </a:lnTo>
                <a:close/>
              </a:path>
            </a:pathLst>
          </a:custGeom>
          <a:solidFill>
            <a:schemeClr val="tx1"/>
          </a:solidFill>
          <a:ln w="8122" cap="flat">
            <a:noFill/>
            <a:prstDash val="solid"/>
            <a:miter/>
          </a:ln>
        </p:spPr>
        <p:txBody>
          <a:bodyPr rtlCol="0" anchor="ctr"/>
          <a:lstStyle/>
          <a:p>
            <a:pPr defTabSz="685800"/>
            <a:endParaRPr lang="en-IN" sz="1350">
              <a:solidFill>
                <a:prstClr val="black"/>
              </a:solidFill>
              <a:latin typeface="Calibri" panose="020F0502020204030204"/>
              <a:cs typeface="Arial"/>
            </a:endParaRPr>
          </a:p>
        </p:txBody>
      </p:sp>
      <p:sp>
        <p:nvSpPr>
          <p:cNvPr id="8" name="Freeform: Shape 7">
            <a:extLst>
              <a:ext uri="{FF2B5EF4-FFF2-40B4-BE49-F238E27FC236}">
                <a16:creationId xmlns:a16="http://schemas.microsoft.com/office/drawing/2014/main" id="{9DC0173E-A673-F485-235C-59105E831D39}"/>
              </a:ext>
            </a:extLst>
          </p:cNvPr>
          <p:cNvSpPr/>
          <p:nvPr/>
        </p:nvSpPr>
        <p:spPr>
          <a:xfrm>
            <a:off x="173079" y="-2868"/>
            <a:ext cx="1377287" cy="463159"/>
          </a:xfrm>
          <a:custGeom>
            <a:avLst/>
            <a:gdLst>
              <a:gd name="connsiteX0" fmla="*/ 1225583 w 1836383"/>
              <a:gd name="connsiteY0" fmla="*/ 0 h 617545"/>
              <a:gd name="connsiteX1" fmla="*/ 0 w 1836383"/>
              <a:gd name="connsiteY1" fmla="*/ 0 h 617545"/>
              <a:gd name="connsiteX2" fmla="*/ 610801 w 1836383"/>
              <a:gd name="connsiteY2" fmla="*/ 617545 h 617545"/>
              <a:gd name="connsiteX3" fmla="*/ 1836384 w 1836383"/>
              <a:gd name="connsiteY3" fmla="*/ 617545 h 617545"/>
            </a:gdLst>
            <a:ahLst/>
            <a:cxnLst>
              <a:cxn ang="0">
                <a:pos x="connsiteX0" y="connsiteY0"/>
              </a:cxn>
              <a:cxn ang="0">
                <a:pos x="connsiteX1" y="connsiteY1"/>
              </a:cxn>
              <a:cxn ang="0">
                <a:pos x="connsiteX2" y="connsiteY2"/>
              </a:cxn>
              <a:cxn ang="0">
                <a:pos x="connsiteX3" y="connsiteY3"/>
              </a:cxn>
            </a:cxnLst>
            <a:rect l="l" t="t" r="r" b="b"/>
            <a:pathLst>
              <a:path w="1836383" h="617545">
                <a:moveTo>
                  <a:pt x="1225583" y="0"/>
                </a:moveTo>
                <a:lnTo>
                  <a:pt x="0" y="0"/>
                </a:lnTo>
                <a:lnTo>
                  <a:pt x="610801" y="617545"/>
                </a:lnTo>
                <a:lnTo>
                  <a:pt x="1836384" y="617545"/>
                </a:lnTo>
                <a:close/>
              </a:path>
            </a:pathLst>
          </a:custGeom>
          <a:solidFill>
            <a:schemeClr val="tx1"/>
          </a:solidFill>
          <a:ln w="8122" cap="flat">
            <a:noFill/>
            <a:prstDash val="solid"/>
            <a:miter/>
          </a:ln>
        </p:spPr>
        <p:txBody>
          <a:bodyPr rtlCol="0" anchor="ctr"/>
          <a:lstStyle/>
          <a:p>
            <a:pPr defTabSz="685800"/>
            <a:endParaRPr lang="en-IN" sz="1350">
              <a:solidFill>
                <a:prstClr val="black"/>
              </a:solidFill>
              <a:latin typeface="Calibri" panose="020F0502020204030204"/>
              <a:cs typeface="Arial"/>
            </a:endParaRPr>
          </a:p>
        </p:txBody>
      </p:sp>
      <p:sp>
        <p:nvSpPr>
          <p:cNvPr id="9" name="Freeform: Shape 8">
            <a:extLst>
              <a:ext uri="{FF2B5EF4-FFF2-40B4-BE49-F238E27FC236}">
                <a16:creationId xmlns:a16="http://schemas.microsoft.com/office/drawing/2014/main" id="{68FF547F-1075-AA93-AF53-6328DBA1D220}"/>
              </a:ext>
            </a:extLst>
          </p:cNvPr>
          <p:cNvSpPr/>
          <p:nvPr/>
        </p:nvSpPr>
        <p:spPr>
          <a:xfrm>
            <a:off x="1377621" y="-2868"/>
            <a:ext cx="2065931" cy="1109144"/>
          </a:xfrm>
          <a:custGeom>
            <a:avLst/>
            <a:gdLst>
              <a:gd name="connsiteX0" fmla="*/ 1225583 w 2754575"/>
              <a:gd name="connsiteY0" fmla="*/ 0 h 1625118"/>
              <a:gd name="connsiteX1" fmla="*/ 0 w 2754575"/>
              <a:gd name="connsiteY1" fmla="*/ 0 h 1625118"/>
              <a:gd name="connsiteX2" fmla="*/ 1528993 w 2754575"/>
              <a:gd name="connsiteY2" fmla="*/ 1625119 h 1625118"/>
              <a:gd name="connsiteX3" fmla="*/ 2754576 w 2754575"/>
              <a:gd name="connsiteY3" fmla="*/ 1625119 h 1625118"/>
            </a:gdLst>
            <a:ahLst/>
            <a:cxnLst>
              <a:cxn ang="0">
                <a:pos x="connsiteX0" y="connsiteY0"/>
              </a:cxn>
              <a:cxn ang="0">
                <a:pos x="connsiteX1" y="connsiteY1"/>
              </a:cxn>
              <a:cxn ang="0">
                <a:pos x="connsiteX2" y="connsiteY2"/>
              </a:cxn>
              <a:cxn ang="0">
                <a:pos x="connsiteX3" y="connsiteY3"/>
              </a:cxn>
            </a:cxnLst>
            <a:rect l="l" t="t" r="r" b="b"/>
            <a:pathLst>
              <a:path w="2754575" h="1625118">
                <a:moveTo>
                  <a:pt x="1225583" y="0"/>
                </a:moveTo>
                <a:lnTo>
                  <a:pt x="0" y="0"/>
                </a:lnTo>
                <a:lnTo>
                  <a:pt x="1528993" y="1625119"/>
                </a:lnTo>
                <a:lnTo>
                  <a:pt x="2754576" y="1625119"/>
                </a:lnTo>
                <a:close/>
              </a:path>
            </a:pathLst>
          </a:custGeom>
          <a:solidFill>
            <a:schemeClr val="bg2">
              <a:lumMod val="75000"/>
            </a:schemeClr>
          </a:solidFill>
          <a:ln w="8122" cap="flat">
            <a:noFill/>
            <a:prstDash val="solid"/>
            <a:miter/>
          </a:ln>
        </p:spPr>
        <p:txBody>
          <a:bodyPr rtlCol="0" anchor="ctr"/>
          <a:lstStyle/>
          <a:p>
            <a:pPr defTabSz="685800"/>
            <a:endParaRPr lang="en-IN" sz="1350">
              <a:solidFill>
                <a:prstClr val="black"/>
              </a:solidFill>
              <a:latin typeface="Calibri" panose="020F0502020204030204"/>
              <a:cs typeface="Arial"/>
            </a:endParaRPr>
          </a:p>
        </p:txBody>
      </p:sp>
      <p:sp>
        <p:nvSpPr>
          <p:cNvPr id="10" name="Freeform: Shape 9">
            <a:extLst>
              <a:ext uri="{FF2B5EF4-FFF2-40B4-BE49-F238E27FC236}">
                <a16:creationId xmlns:a16="http://schemas.microsoft.com/office/drawing/2014/main" id="{03B83B2D-15AB-68D5-F4E5-82D22F01C65A}"/>
              </a:ext>
            </a:extLst>
          </p:cNvPr>
          <p:cNvSpPr/>
          <p:nvPr/>
        </p:nvSpPr>
        <p:spPr>
          <a:xfrm>
            <a:off x="7367827" y="1275298"/>
            <a:ext cx="1105925" cy="121391"/>
          </a:xfrm>
          <a:custGeom>
            <a:avLst/>
            <a:gdLst>
              <a:gd name="connsiteX0" fmla="*/ 1474559 w 1474567"/>
              <a:gd name="connsiteY0" fmla="*/ 21624 h 161855"/>
              <a:gd name="connsiteX1" fmla="*/ 1452945 w 1474567"/>
              <a:gd name="connsiteY1" fmla="*/ 44377 h 161855"/>
              <a:gd name="connsiteX2" fmla="*/ 1430194 w 1474567"/>
              <a:gd name="connsiteY2" fmla="*/ 22762 h 161855"/>
              <a:gd name="connsiteX3" fmla="*/ 1451807 w 1474567"/>
              <a:gd name="connsiteY3" fmla="*/ 9 h 161855"/>
              <a:gd name="connsiteX4" fmla="*/ 1452376 w 1474567"/>
              <a:gd name="connsiteY4" fmla="*/ 2 h 161855"/>
              <a:gd name="connsiteX5" fmla="*/ 1474559 w 1474567"/>
              <a:gd name="connsiteY5" fmla="*/ 21613 h 161855"/>
              <a:gd name="connsiteX6" fmla="*/ 1474559 w 1474567"/>
              <a:gd name="connsiteY6" fmla="*/ 21624 h 161855"/>
              <a:gd name="connsiteX7" fmla="*/ 1344550 w 1474567"/>
              <a:gd name="connsiteY7" fmla="*/ 21624 h 161855"/>
              <a:gd name="connsiteX8" fmla="*/ 1322935 w 1474567"/>
              <a:gd name="connsiteY8" fmla="*/ 44377 h 161855"/>
              <a:gd name="connsiteX9" fmla="*/ 1300184 w 1474567"/>
              <a:gd name="connsiteY9" fmla="*/ 22762 h 161855"/>
              <a:gd name="connsiteX10" fmla="*/ 1321798 w 1474567"/>
              <a:gd name="connsiteY10" fmla="*/ 9 h 161855"/>
              <a:gd name="connsiteX11" fmla="*/ 1322367 w 1474567"/>
              <a:gd name="connsiteY11" fmla="*/ 2 h 161855"/>
              <a:gd name="connsiteX12" fmla="*/ 1344550 w 1474567"/>
              <a:gd name="connsiteY12" fmla="*/ 21613 h 161855"/>
              <a:gd name="connsiteX13" fmla="*/ 1344550 w 1474567"/>
              <a:gd name="connsiteY13" fmla="*/ 21624 h 161855"/>
              <a:gd name="connsiteX14" fmla="*/ 1214540 w 1474567"/>
              <a:gd name="connsiteY14" fmla="*/ 21624 h 161855"/>
              <a:gd name="connsiteX15" fmla="*/ 1192926 w 1474567"/>
              <a:gd name="connsiteY15" fmla="*/ 44377 h 161855"/>
              <a:gd name="connsiteX16" fmla="*/ 1170175 w 1474567"/>
              <a:gd name="connsiteY16" fmla="*/ 22762 h 161855"/>
              <a:gd name="connsiteX17" fmla="*/ 1191788 w 1474567"/>
              <a:gd name="connsiteY17" fmla="*/ 9 h 161855"/>
              <a:gd name="connsiteX18" fmla="*/ 1192357 w 1474567"/>
              <a:gd name="connsiteY18" fmla="*/ 2 h 161855"/>
              <a:gd name="connsiteX19" fmla="*/ 1214540 w 1474567"/>
              <a:gd name="connsiteY19" fmla="*/ 21613 h 161855"/>
              <a:gd name="connsiteX20" fmla="*/ 1214540 w 1474567"/>
              <a:gd name="connsiteY20" fmla="*/ 21624 h 161855"/>
              <a:gd name="connsiteX21" fmla="*/ 1084531 w 1474567"/>
              <a:gd name="connsiteY21" fmla="*/ 21624 h 161855"/>
              <a:gd name="connsiteX22" fmla="*/ 1062916 w 1474567"/>
              <a:gd name="connsiteY22" fmla="*/ 44377 h 161855"/>
              <a:gd name="connsiteX23" fmla="*/ 1040165 w 1474567"/>
              <a:gd name="connsiteY23" fmla="*/ 22762 h 161855"/>
              <a:gd name="connsiteX24" fmla="*/ 1061779 w 1474567"/>
              <a:gd name="connsiteY24" fmla="*/ 9 h 161855"/>
              <a:gd name="connsiteX25" fmla="*/ 1062348 w 1474567"/>
              <a:gd name="connsiteY25" fmla="*/ 2 h 161855"/>
              <a:gd name="connsiteX26" fmla="*/ 1084531 w 1474567"/>
              <a:gd name="connsiteY26" fmla="*/ 21613 h 161855"/>
              <a:gd name="connsiteX27" fmla="*/ 1084531 w 1474567"/>
              <a:gd name="connsiteY27" fmla="*/ 21624 h 161855"/>
              <a:gd name="connsiteX28" fmla="*/ 954521 w 1474567"/>
              <a:gd name="connsiteY28" fmla="*/ 21624 h 161855"/>
              <a:gd name="connsiteX29" fmla="*/ 932907 w 1474567"/>
              <a:gd name="connsiteY29" fmla="*/ 44377 h 161855"/>
              <a:gd name="connsiteX30" fmla="*/ 910156 w 1474567"/>
              <a:gd name="connsiteY30" fmla="*/ 22762 h 161855"/>
              <a:gd name="connsiteX31" fmla="*/ 931769 w 1474567"/>
              <a:gd name="connsiteY31" fmla="*/ 9 h 161855"/>
              <a:gd name="connsiteX32" fmla="*/ 932338 w 1474567"/>
              <a:gd name="connsiteY32" fmla="*/ 2 h 161855"/>
              <a:gd name="connsiteX33" fmla="*/ 954521 w 1474567"/>
              <a:gd name="connsiteY33" fmla="*/ 21613 h 161855"/>
              <a:gd name="connsiteX34" fmla="*/ 954521 w 1474567"/>
              <a:gd name="connsiteY34" fmla="*/ 21624 h 161855"/>
              <a:gd name="connsiteX35" fmla="*/ 824512 w 1474567"/>
              <a:gd name="connsiteY35" fmla="*/ 21624 h 161855"/>
              <a:gd name="connsiteX36" fmla="*/ 802897 w 1474567"/>
              <a:gd name="connsiteY36" fmla="*/ 44377 h 161855"/>
              <a:gd name="connsiteX37" fmla="*/ 780146 w 1474567"/>
              <a:gd name="connsiteY37" fmla="*/ 22762 h 161855"/>
              <a:gd name="connsiteX38" fmla="*/ 801760 w 1474567"/>
              <a:gd name="connsiteY38" fmla="*/ 9 h 161855"/>
              <a:gd name="connsiteX39" fmla="*/ 802329 w 1474567"/>
              <a:gd name="connsiteY39" fmla="*/ 2 h 161855"/>
              <a:gd name="connsiteX40" fmla="*/ 824512 w 1474567"/>
              <a:gd name="connsiteY40" fmla="*/ 21613 h 161855"/>
              <a:gd name="connsiteX41" fmla="*/ 824512 w 1474567"/>
              <a:gd name="connsiteY41" fmla="*/ 21624 h 161855"/>
              <a:gd name="connsiteX42" fmla="*/ 694502 w 1474567"/>
              <a:gd name="connsiteY42" fmla="*/ 21624 h 161855"/>
              <a:gd name="connsiteX43" fmla="*/ 672888 w 1474567"/>
              <a:gd name="connsiteY43" fmla="*/ 44377 h 161855"/>
              <a:gd name="connsiteX44" fmla="*/ 650137 w 1474567"/>
              <a:gd name="connsiteY44" fmla="*/ 22762 h 161855"/>
              <a:gd name="connsiteX45" fmla="*/ 671750 w 1474567"/>
              <a:gd name="connsiteY45" fmla="*/ 9 h 161855"/>
              <a:gd name="connsiteX46" fmla="*/ 672319 w 1474567"/>
              <a:gd name="connsiteY46" fmla="*/ 2 h 161855"/>
              <a:gd name="connsiteX47" fmla="*/ 694502 w 1474567"/>
              <a:gd name="connsiteY47" fmla="*/ 21624 h 161855"/>
              <a:gd name="connsiteX48" fmla="*/ 564493 w 1474567"/>
              <a:gd name="connsiteY48" fmla="*/ 21624 h 161855"/>
              <a:gd name="connsiteX49" fmla="*/ 542878 w 1474567"/>
              <a:gd name="connsiteY49" fmla="*/ 44377 h 161855"/>
              <a:gd name="connsiteX50" fmla="*/ 520127 w 1474567"/>
              <a:gd name="connsiteY50" fmla="*/ 22762 h 161855"/>
              <a:gd name="connsiteX51" fmla="*/ 541741 w 1474567"/>
              <a:gd name="connsiteY51" fmla="*/ 9 h 161855"/>
              <a:gd name="connsiteX52" fmla="*/ 542310 w 1474567"/>
              <a:gd name="connsiteY52" fmla="*/ 2 h 161855"/>
              <a:gd name="connsiteX53" fmla="*/ 564493 w 1474567"/>
              <a:gd name="connsiteY53" fmla="*/ 21624 h 161855"/>
              <a:gd name="connsiteX54" fmla="*/ 434483 w 1474567"/>
              <a:gd name="connsiteY54" fmla="*/ 21624 h 161855"/>
              <a:gd name="connsiteX55" fmla="*/ 412869 w 1474567"/>
              <a:gd name="connsiteY55" fmla="*/ 44377 h 161855"/>
              <a:gd name="connsiteX56" fmla="*/ 390118 w 1474567"/>
              <a:gd name="connsiteY56" fmla="*/ 22762 h 161855"/>
              <a:gd name="connsiteX57" fmla="*/ 411731 w 1474567"/>
              <a:gd name="connsiteY57" fmla="*/ 9 h 161855"/>
              <a:gd name="connsiteX58" fmla="*/ 412300 w 1474567"/>
              <a:gd name="connsiteY58" fmla="*/ 2 h 161855"/>
              <a:gd name="connsiteX59" fmla="*/ 434483 w 1474567"/>
              <a:gd name="connsiteY59" fmla="*/ 21624 h 161855"/>
              <a:gd name="connsiteX60" fmla="*/ 1084531 w 1474567"/>
              <a:gd name="connsiteY60" fmla="*/ 139096 h 161855"/>
              <a:gd name="connsiteX61" fmla="*/ 1062916 w 1474567"/>
              <a:gd name="connsiteY61" fmla="*/ 161848 h 161855"/>
              <a:gd name="connsiteX62" fmla="*/ 1040165 w 1474567"/>
              <a:gd name="connsiteY62" fmla="*/ 140233 h 161855"/>
              <a:gd name="connsiteX63" fmla="*/ 1061779 w 1474567"/>
              <a:gd name="connsiteY63" fmla="*/ 117481 h 161855"/>
              <a:gd name="connsiteX64" fmla="*/ 1062348 w 1474567"/>
              <a:gd name="connsiteY64" fmla="*/ 117474 h 161855"/>
              <a:gd name="connsiteX65" fmla="*/ 1084531 w 1474567"/>
              <a:gd name="connsiteY65" fmla="*/ 139084 h 161855"/>
              <a:gd name="connsiteX66" fmla="*/ 1084531 w 1474567"/>
              <a:gd name="connsiteY66" fmla="*/ 139096 h 161855"/>
              <a:gd name="connsiteX67" fmla="*/ 954521 w 1474567"/>
              <a:gd name="connsiteY67" fmla="*/ 139096 h 161855"/>
              <a:gd name="connsiteX68" fmla="*/ 932907 w 1474567"/>
              <a:gd name="connsiteY68" fmla="*/ 161848 h 161855"/>
              <a:gd name="connsiteX69" fmla="*/ 910156 w 1474567"/>
              <a:gd name="connsiteY69" fmla="*/ 140233 h 161855"/>
              <a:gd name="connsiteX70" fmla="*/ 931769 w 1474567"/>
              <a:gd name="connsiteY70" fmla="*/ 117481 h 161855"/>
              <a:gd name="connsiteX71" fmla="*/ 932338 w 1474567"/>
              <a:gd name="connsiteY71" fmla="*/ 117474 h 161855"/>
              <a:gd name="connsiteX72" fmla="*/ 954521 w 1474567"/>
              <a:gd name="connsiteY72" fmla="*/ 139084 h 161855"/>
              <a:gd name="connsiteX73" fmla="*/ 954521 w 1474567"/>
              <a:gd name="connsiteY73" fmla="*/ 139096 h 161855"/>
              <a:gd name="connsiteX74" fmla="*/ 824512 w 1474567"/>
              <a:gd name="connsiteY74" fmla="*/ 139096 h 161855"/>
              <a:gd name="connsiteX75" fmla="*/ 802897 w 1474567"/>
              <a:gd name="connsiteY75" fmla="*/ 161848 h 161855"/>
              <a:gd name="connsiteX76" fmla="*/ 780146 w 1474567"/>
              <a:gd name="connsiteY76" fmla="*/ 140233 h 161855"/>
              <a:gd name="connsiteX77" fmla="*/ 801760 w 1474567"/>
              <a:gd name="connsiteY77" fmla="*/ 117481 h 161855"/>
              <a:gd name="connsiteX78" fmla="*/ 802329 w 1474567"/>
              <a:gd name="connsiteY78" fmla="*/ 117474 h 161855"/>
              <a:gd name="connsiteX79" fmla="*/ 824512 w 1474567"/>
              <a:gd name="connsiteY79" fmla="*/ 139084 h 161855"/>
              <a:gd name="connsiteX80" fmla="*/ 824512 w 1474567"/>
              <a:gd name="connsiteY80" fmla="*/ 139096 h 161855"/>
              <a:gd name="connsiteX81" fmla="*/ 694502 w 1474567"/>
              <a:gd name="connsiteY81" fmla="*/ 139096 h 161855"/>
              <a:gd name="connsiteX82" fmla="*/ 672888 w 1474567"/>
              <a:gd name="connsiteY82" fmla="*/ 161848 h 161855"/>
              <a:gd name="connsiteX83" fmla="*/ 650137 w 1474567"/>
              <a:gd name="connsiteY83" fmla="*/ 140233 h 161855"/>
              <a:gd name="connsiteX84" fmla="*/ 671750 w 1474567"/>
              <a:gd name="connsiteY84" fmla="*/ 117481 h 161855"/>
              <a:gd name="connsiteX85" fmla="*/ 672319 w 1474567"/>
              <a:gd name="connsiteY85" fmla="*/ 117474 h 161855"/>
              <a:gd name="connsiteX86" fmla="*/ 694502 w 1474567"/>
              <a:gd name="connsiteY86" fmla="*/ 139096 h 161855"/>
              <a:gd name="connsiteX87" fmla="*/ 564493 w 1474567"/>
              <a:gd name="connsiteY87" fmla="*/ 139096 h 161855"/>
              <a:gd name="connsiteX88" fmla="*/ 542878 w 1474567"/>
              <a:gd name="connsiteY88" fmla="*/ 161848 h 161855"/>
              <a:gd name="connsiteX89" fmla="*/ 520127 w 1474567"/>
              <a:gd name="connsiteY89" fmla="*/ 140233 h 161855"/>
              <a:gd name="connsiteX90" fmla="*/ 541741 w 1474567"/>
              <a:gd name="connsiteY90" fmla="*/ 117481 h 161855"/>
              <a:gd name="connsiteX91" fmla="*/ 542310 w 1474567"/>
              <a:gd name="connsiteY91" fmla="*/ 117474 h 161855"/>
              <a:gd name="connsiteX92" fmla="*/ 564493 w 1474567"/>
              <a:gd name="connsiteY92" fmla="*/ 139096 h 161855"/>
              <a:gd name="connsiteX93" fmla="*/ 434483 w 1474567"/>
              <a:gd name="connsiteY93" fmla="*/ 139096 h 161855"/>
              <a:gd name="connsiteX94" fmla="*/ 412869 w 1474567"/>
              <a:gd name="connsiteY94" fmla="*/ 161848 h 161855"/>
              <a:gd name="connsiteX95" fmla="*/ 390118 w 1474567"/>
              <a:gd name="connsiteY95" fmla="*/ 140233 h 161855"/>
              <a:gd name="connsiteX96" fmla="*/ 411731 w 1474567"/>
              <a:gd name="connsiteY96" fmla="*/ 117481 h 161855"/>
              <a:gd name="connsiteX97" fmla="*/ 412300 w 1474567"/>
              <a:gd name="connsiteY97" fmla="*/ 117474 h 161855"/>
              <a:gd name="connsiteX98" fmla="*/ 434483 w 1474567"/>
              <a:gd name="connsiteY98" fmla="*/ 139096 h 161855"/>
              <a:gd name="connsiteX99" fmla="*/ 304474 w 1474567"/>
              <a:gd name="connsiteY99" fmla="*/ 139096 h 161855"/>
              <a:gd name="connsiteX100" fmla="*/ 282859 w 1474567"/>
              <a:gd name="connsiteY100" fmla="*/ 161848 h 161855"/>
              <a:gd name="connsiteX101" fmla="*/ 260108 w 1474567"/>
              <a:gd name="connsiteY101" fmla="*/ 140233 h 161855"/>
              <a:gd name="connsiteX102" fmla="*/ 281722 w 1474567"/>
              <a:gd name="connsiteY102" fmla="*/ 117481 h 161855"/>
              <a:gd name="connsiteX103" fmla="*/ 282291 w 1474567"/>
              <a:gd name="connsiteY103" fmla="*/ 117474 h 161855"/>
              <a:gd name="connsiteX104" fmla="*/ 304474 w 1474567"/>
              <a:gd name="connsiteY104" fmla="*/ 139096 h 161855"/>
              <a:gd name="connsiteX105" fmla="*/ 174383 w 1474567"/>
              <a:gd name="connsiteY105" fmla="*/ 139096 h 161855"/>
              <a:gd name="connsiteX106" fmla="*/ 152769 w 1474567"/>
              <a:gd name="connsiteY106" fmla="*/ 161768 h 161855"/>
              <a:gd name="connsiteX107" fmla="*/ 130099 w 1474567"/>
              <a:gd name="connsiteY107" fmla="*/ 140152 h 161855"/>
              <a:gd name="connsiteX108" fmla="*/ 151712 w 1474567"/>
              <a:gd name="connsiteY108" fmla="*/ 117480 h 161855"/>
              <a:gd name="connsiteX109" fmla="*/ 152200 w 1474567"/>
              <a:gd name="connsiteY109" fmla="*/ 117474 h 161855"/>
              <a:gd name="connsiteX110" fmla="*/ 174383 w 1474567"/>
              <a:gd name="connsiteY110" fmla="*/ 139084 h 161855"/>
              <a:gd name="connsiteX111" fmla="*/ 174383 w 1474567"/>
              <a:gd name="connsiteY111" fmla="*/ 139096 h 161855"/>
              <a:gd name="connsiteX112" fmla="*/ 44373 w 1474567"/>
              <a:gd name="connsiteY112" fmla="*/ 139096 h 161855"/>
              <a:gd name="connsiteX113" fmla="*/ 22759 w 1474567"/>
              <a:gd name="connsiteY113" fmla="*/ 161848 h 161855"/>
              <a:gd name="connsiteX114" fmla="*/ 8 w 1474567"/>
              <a:gd name="connsiteY114" fmla="*/ 140233 h 161855"/>
              <a:gd name="connsiteX115" fmla="*/ 21622 w 1474567"/>
              <a:gd name="connsiteY115" fmla="*/ 117481 h 161855"/>
              <a:gd name="connsiteX116" fmla="*/ 22191 w 1474567"/>
              <a:gd name="connsiteY116" fmla="*/ 117474 h 161855"/>
              <a:gd name="connsiteX117" fmla="*/ 44373 w 1474567"/>
              <a:gd name="connsiteY117" fmla="*/ 139084 h 161855"/>
              <a:gd name="connsiteX118" fmla="*/ 44373 w 1474567"/>
              <a:gd name="connsiteY118" fmla="*/ 139096 h 16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474567" h="161855">
                <a:moveTo>
                  <a:pt x="1474559" y="21624"/>
                </a:moveTo>
                <a:cubicBezTo>
                  <a:pt x="1474884" y="33876"/>
                  <a:pt x="1465214" y="44062"/>
                  <a:pt x="1452945" y="44377"/>
                </a:cubicBezTo>
                <a:cubicBezTo>
                  <a:pt x="1440675" y="44691"/>
                  <a:pt x="1430518" y="35013"/>
                  <a:pt x="1430194" y="22762"/>
                </a:cubicBezTo>
                <a:cubicBezTo>
                  <a:pt x="1429868" y="10510"/>
                  <a:pt x="1439538" y="324"/>
                  <a:pt x="1451807" y="9"/>
                </a:cubicBezTo>
                <a:cubicBezTo>
                  <a:pt x="1451970" y="4"/>
                  <a:pt x="1452214" y="2"/>
                  <a:pt x="1452376" y="2"/>
                </a:cubicBezTo>
                <a:cubicBezTo>
                  <a:pt x="1464483" y="-156"/>
                  <a:pt x="1474396" y="9519"/>
                  <a:pt x="1474559" y="21613"/>
                </a:cubicBezTo>
                <a:cubicBezTo>
                  <a:pt x="1474559" y="21616"/>
                  <a:pt x="1474559" y="21620"/>
                  <a:pt x="1474559" y="21624"/>
                </a:cubicBezTo>
                <a:close/>
                <a:moveTo>
                  <a:pt x="1344550" y="21624"/>
                </a:moveTo>
                <a:cubicBezTo>
                  <a:pt x="1344875" y="33876"/>
                  <a:pt x="1335205" y="44062"/>
                  <a:pt x="1322935" y="44377"/>
                </a:cubicBezTo>
                <a:cubicBezTo>
                  <a:pt x="1310666" y="44691"/>
                  <a:pt x="1300509" y="35013"/>
                  <a:pt x="1300184" y="22762"/>
                </a:cubicBezTo>
                <a:cubicBezTo>
                  <a:pt x="1299859" y="10510"/>
                  <a:pt x="1309529" y="324"/>
                  <a:pt x="1321798" y="9"/>
                </a:cubicBezTo>
                <a:cubicBezTo>
                  <a:pt x="1321960" y="4"/>
                  <a:pt x="1322204" y="2"/>
                  <a:pt x="1322367" y="2"/>
                </a:cubicBezTo>
                <a:cubicBezTo>
                  <a:pt x="1334474" y="-156"/>
                  <a:pt x="1344387" y="9519"/>
                  <a:pt x="1344550" y="21613"/>
                </a:cubicBezTo>
                <a:cubicBezTo>
                  <a:pt x="1344550" y="21616"/>
                  <a:pt x="1344550" y="21620"/>
                  <a:pt x="1344550" y="21624"/>
                </a:cubicBezTo>
                <a:close/>
                <a:moveTo>
                  <a:pt x="1214540" y="21624"/>
                </a:moveTo>
                <a:cubicBezTo>
                  <a:pt x="1214865" y="33876"/>
                  <a:pt x="1205196" y="44062"/>
                  <a:pt x="1192926" y="44377"/>
                </a:cubicBezTo>
                <a:cubicBezTo>
                  <a:pt x="1180656" y="44691"/>
                  <a:pt x="1170499" y="35013"/>
                  <a:pt x="1170175" y="22762"/>
                </a:cubicBezTo>
                <a:cubicBezTo>
                  <a:pt x="1169849" y="10510"/>
                  <a:pt x="1179519" y="324"/>
                  <a:pt x="1191788" y="9"/>
                </a:cubicBezTo>
                <a:cubicBezTo>
                  <a:pt x="1191951" y="4"/>
                  <a:pt x="1192195" y="2"/>
                  <a:pt x="1192357" y="2"/>
                </a:cubicBezTo>
                <a:cubicBezTo>
                  <a:pt x="1204464" y="-156"/>
                  <a:pt x="1214377" y="9519"/>
                  <a:pt x="1214540" y="21613"/>
                </a:cubicBezTo>
                <a:cubicBezTo>
                  <a:pt x="1214540" y="21616"/>
                  <a:pt x="1214540" y="21620"/>
                  <a:pt x="1214540" y="21624"/>
                </a:cubicBezTo>
                <a:close/>
                <a:moveTo>
                  <a:pt x="1084531" y="21624"/>
                </a:moveTo>
                <a:cubicBezTo>
                  <a:pt x="1084856" y="33876"/>
                  <a:pt x="1075186" y="44062"/>
                  <a:pt x="1062916" y="44377"/>
                </a:cubicBezTo>
                <a:cubicBezTo>
                  <a:pt x="1050647" y="44691"/>
                  <a:pt x="1040490" y="35013"/>
                  <a:pt x="1040165" y="22762"/>
                </a:cubicBezTo>
                <a:cubicBezTo>
                  <a:pt x="1039840" y="10510"/>
                  <a:pt x="1049510" y="324"/>
                  <a:pt x="1061779" y="9"/>
                </a:cubicBezTo>
                <a:cubicBezTo>
                  <a:pt x="1061941" y="4"/>
                  <a:pt x="1062185" y="2"/>
                  <a:pt x="1062348" y="2"/>
                </a:cubicBezTo>
                <a:cubicBezTo>
                  <a:pt x="1074455" y="-156"/>
                  <a:pt x="1084368" y="9519"/>
                  <a:pt x="1084531" y="21613"/>
                </a:cubicBezTo>
                <a:cubicBezTo>
                  <a:pt x="1084531" y="21616"/>
                  <a:pt x="1084531" y="21620"/>
                  <a:pt x="1084531" y="21624"/>
                </a:cubicBezTo>
                <a:close/>
                <a:moveTo>
                  <a:pt x="954521" y="21624"/>
                </a:moveTo>
                <a:cubicBezTo>
                  <a:pt x="954846" y="33876"/>
                  <a:pt x="945177" y="44062"/>
                  <a:pt x="932907" y="44377"/>
                </a:cubicBezTo>
                <a:cubicBezTo>
                  <a:pt x="920637" y="44691"/>
                  <a:pt x="910480" y="35013"/>
                  <a:pt x="910156" y="22762"/>
                </a:cubicBezTo>
                <a:cubicBezTo>
                  <a:pt x="909830" y="10510"/>
                  <a:pt x="919500" y="324"/>
                  <a:pt x="931769" y="9"/>
                </a:cubicBezTo>
                <a:cubicBezTo>
                  <a:pt x="931932" y="4"/>
                  <a:pt x="932176" y="2"/>
                  <a:pt x="932338" y="2"/>
                </a:cubicBezTo>
                <a:cubicBezTo>
                  <a:pt x="944445" y="-156"/>
                  <a:pt x="954358" y="9519"/>
                  <a:pt x="954521" y="21613"/>
                </a:cubicBezTo>
                <a:cubicBezTo>
                  <a:pt x="954521" y="21616"/>
                  <a:pt x="954521" y="21620"/>
                  <a:pt x="954521" y="21624"/>
                </a:cubicBezTo>
                <a:close/>
                <a:moveTo>
                  <a:pt x="824512" y="21624"/>
                </a:moveTo>
                <a:cubicBezTo>
                  <a:pt x="824837" y="33876"/>
                  <a:pt x="815167" y="44062"/>
                  <a:pt x="802897" y="44377"/>
                </a:cubicBezTo>
                <a:cubicBezTo>
                  <a:pt x="790628" y="44691"/>
                  <a:pt x="780471" y="35013"/>
                  <a:pt x="780146" y="22762"/>
                </a:cubicBezTo>
                <a:cubicBezTo>
                  <a:pt x="779821" y="10510"/>
                  <a:pt x="789491" y="324"/>
                  <a:pt x="801760" y="9"/>
                </a:cubicBezTo>
                <a:cubicBezTo>
                  <a:pt x="801922" y="4"/>
                  <a:pt x="802166" y="2"/>
                  <a:pt x="802329" y="2"/>
                </a:cubicBezTo>
                <a:cubicBezTo>
                  <a:pt x="814436" y="-156"/>
                  <a:pt x="824349" y="9519"/>
                  <a:pt x="824512" y="21613"/>
                </a:cubicBezTo>
                <a:cubicBezTo>
                  <a:pt x="824512" y="21616"/>
                  <a:pt x="824512" y="21620"/>
                  <a:pt x="824512" y="21624"/>
                </a:cubicBezTo>
                <a:close/>
                <a:moveTo>
                  <a:pt x="694502" y="21624"/>
                </a:moveTo>
                <a:cubicBezTo>
                  <a:pt x="694828" y="33876"/>
                  <a:pt x="685158" y="44062"/>
                  <a:pt x="672888" y="44377"/>
                </a:cubicBezTo>
                <a:cubicBezTo>
                  <a:pt x="660618" y="44691"/>
                  <a:pt x="650461" y="35013"/>
                  <a:pt x="650137" y="22762"/>
                </a:cubicBezTo>
                <a:cubicBezTo>
                  <a:pt x="649811" y="10510"/>
                  <a:pt x="659481" y="324"/>
                  <a:pt x="671750" y="9"/>
                </a:cubicBezTo>
                <a:cubicBezTo>
                  <a:pt x="671913" y="4"/>
                  <a:pt x="672157" y="2"/>
                  <a:pt x="672319" y="2"/>
                </a:cubicBezTo>
                <a:cubicBezTo>
                  <a:pt x="684427" y="-134"/>
                  <a:pt x="694340" y="9536"/>
                  <a:pt x="694502" y="21624"/>
                </a:cubicBezTo>
                <a:close/>
                <a:moveTo>
                  <a:pt x="564493" y="21624"/>
                </a:moveTo>
                <a:cubicBezTo>
                  <a:pt x="564818" y="33876"/>
                  <a:pt x="555148" y="44062"/>
                  <a:pt x="542878" y="44377"/>
                </a:cubicBezTo>
                <a:cubicBezTo>
                  <a:pt x="530609" y="44691"/>
                  <a:pt x="520452" y="35013"/>
                  <a:pt x="520127" y="22762"/>
                </a:cubicBezTo>
                <a:cubicBezTo>
                  <a:pt x="519802" y="10510"/>
                  <a:pt x="529472" y="324"/>
                  <a:pt x="541741" y="9"/>
                </a:cubicBezTo>
                <a:cubicBezTo>
                  <a:pt x="541903" y="4"/>
                  <a:pt x="542147" y="2"/>
                  <a:pt x="542310" y="2"/>
                </a:cubicBezTo>
                <a:cubicBezTo>
                  <a:pt x="554417" y="-134"/>
                  <a:pt x="564330" y="9536"/>
                  <a:pt x="564493" y="21624"/>
                </a:cubicBezTo>
                <a:close/>
                <a:moveTo>
                  <a:pt x="434483" y="21624"/>
                </a:moveTo>
                <a:cubicBezTo>
                  <a:pt x="434809" y="33876"/>
                  <a:pt x="425139" y="44062"/>
                  <a:pt x="412869" y="44377"/>
                </a:cubicBezTo>
                <a:cubicBezTo>
                  <a:pt x="400599" y="44691"/>
                  <a:pt x="390442" y="35013"/>
                  <a:pt x="390118" y="22762"/>
                </a:cubicBezTo>
                <a:cubicBezTo>
                  <a:pt x="389792" y="10510"/>
                  <a:pt x="399462" y="324"/>
                  <a:pt x="411731" y="9"/>
                </a:cubicBezTo>
                <a:cubicBezTo>
                  <a:pt x="411894" y="4"/>
                  <a:pt x="412138" y="2"/>
                  <a:pt x="412300" y="2"/>
                </a:cubicBezTo>
                <a:cubicBezTo>
                  <a:pt x="424408" y="-134"/>
                  <a:pt x="434321" y="9536"/>
                  <a:pt x="434483" y="21624"/>
                </a:cubicBezTo>
                <a:close/>
                <a:moveTo>
                  <a:pt x="1084531" y="139096"/>
                </a:moveTo>
                <a:cubicBezTo>
                  <a:pt x="1084856" y="151348"/>
                  <a:pt x="1075186" y="161534"/>
                  <a:pt x="1062916" y="161848"/>
                </a:cubicBezTo>
                <a:cubicBezTo>
                  <a:pt x="1050647" y="162163"/>
                  <a:pt x="1040490" y="152485"/>
                  <a:pt x="1040165" y="140233"/>
                </a:cubicBezTo>
                <a:cubicBezTo>
                  <a:pt x="1039840" y="127982"/>
                  <a:pt x="1049510" y="117795"/>
                  <a:pt x="1061779" y="117481"/>
                </a:cubicBezTo>
                <a:cubicBezTo>
                  <a:pt x="1061941" y="117476"/>
                  <a:pt x="1062185" y="117474"/>
                  <a:pt x="1062348" y="117474"/>
                </a:cubicBezTo>
                <a:cubicBezTo>
                  <a:pt x="1074455" y="117316"/>
                  <a:pt x="1084368" y="126991"/>
                  <a:pt x="1084531" y="139084"/>
                </a:cubicBezTo>
                <a:cubicBezTo>
                  <a:pt x="1084531" y="139088"/>
                  <a:pt x="1084531" y="139092"/>
                  <a:pt x="1084531" y="139096"/>
                </a:cubicBezTo>
                <a:close/>
                <a:moveTo>
                  <a:pt x="954521" y="139096"/>
                </a:moveTo>
                <a:cubicBezTo>
                  <a:pt x="954846" y="151348"/>
                  <a:pt x="945177" y="161534"/>
                  <a:pt x="932907" y="161848"/>
                </a:cubicBezTo>
                <a:cubicBezTo>
                  <a:pt x="920637" y="162163"/>
                  <a:pt x="910480" y="152485"/>
                  <a:pt x="910156" y="140233"/>
                </a:cubicBezTo>
                <a:cubicBezTo>
                  <a:pt x="909830" y="127982"/>
                  <a:pt x="919500" y="117795"/>
                  <a:pt x="931769" y="117481"/>
                </a:cubicBezTo>
                <a:cubicBezTo>
                  <a:pt x="931932" y="117476"/>
                  <a:pt x="932176" y="117474"/>
                  <a:pt x="932338" y="117474"/>
                </a:cubicBezTo>
                <a:cubicBezTo>
                  <a:pt x="944445" y="117316"/>
                  <a:pt x="954358" y="126991"/>
                  <a:pt x="954521" y="139084"/>
                </a:cubicBezTo>
                <a:cubicBezTo>
                  <a:pt x="954521" y="139088"/>
                  <a:pt x="954521" y="139092"/>
                  <a:pt x="954521" y="139096"/>
                </a:cubicBezTo>
                <a:close/>
                <a:moveTo>
                  <a:pt x="824512" y="139096"/>
                </a:moveTo>
                <a:cubicBezTo>
                  <a:pt x="824837" y="151348"/>
                  <a:pt x="815167" y="161534"/>
                  <a:pt x="802897" y="161848"/>
                </a:cubicBezTo>
                <a:cubicBezTo>
                  <a:pt x="790628" y="162163"/>
                  <a:pt x="780471" y="152485"/>
                  <a:pt x="780146" y="140233"/>
                </a:cubicBezTo>
                <a:cubicBezTo>
                  <a:pt x="779821" y="127982"/>
                  <a:pt x="789491" y="117795"/>
                  <a:pt x="801760" y="117481"/>
                </a:cubicBezTo>
                <a:cubicBezTo>
                  <a:pt x="801922" y="117476"/>
                  <a:pt x="802166" y="117474"/>
                  <a:pt x="802329" y="117474"/>
                </a:cubicBezTo>
                <a:cubicBezTo>
                  <a:pt x="814436" y="117316"/>
                  <a:pt x="824349" y="126991"/>
                  <a:pt x="824512" y="139084"/>
                </a:cubicBezTo>
                <a:cubicBezTo>
                  <a:pt x="824512" y="139088"/>
                  <a:pt x="824512" y="139092"/>
                  <a:pt x="824512" y="139096"/>
                </a:cubicBezTo>
                <a:close/>
                <a:moveTo>
                  <a:pt x="694502" y="139096"/>
                </a:moveTo>
                <a:cubicBezTo>
                  <a:pt x="694828" y="151348"/>
                  <a:pt x="685158" y="161534"/>
                  <a:pt x="672888" y="161848"/>
                </a:cubicBezTo>
                <a:cubicBezTo>
                  <a:pt x="660618" y="162163"/>
                  <a:pt x="650461" y="152485"/>
                  <a:pt x="650137" y="140233"/>
                </a:cubicBezTo>
                <a:cubicBezTo>
                  <a:pt x="649811" y="127982"/>
                  <a:pt x="659481" y="117795"/>
                  <a:pt x="671750" y="117481"/>
                </a:cubicBezTo>
                <a:cubicBezTo>
                  <a:pt x="671913" y="117476"/>
                  <a:pt x="672157" y="117474"/>
                  <a:pt x="672319" y="117474"/>
                </a:cubicBezTo>
                <a:cubicBezTo>
                  <a:pt x="684427" y="117338"/>
                  <a:pt x="694340" y="127007"/>
                  <a:pt x="694502" y="139096"/>
                </a:cubicBezTo>
                <a:close/>
                <a:moveTo>
                  <a:pt x="564493" y="139096"/>
                </a:moveTo>
                <a:cubicBezTo>
                  <a:pt x="564818" y="151348"/>
                  <a:pt x="555148" y="161534"/>
                  <a:pt x="542878" y="161848"/>
                </a:cubicBezTo>
                <a:cubicBezTo>
                  <a:pt x="530609" y="162163"/>
                  <a:pt x="520452" y="152485"/>
                  <a:pt x="520127" y="140233"/>
                </a:cubicBezTo>
                <a:cubicBezTo>
                  <a:pt x="519802" y="127982"/>
                  <a:pt x="529472" y="117795"/>
                  <a:pt x="541741" y="117481"/>
                </a:cubicBezTo>
                <a:cubicBezTo>
                  <a:pt x="541903" y="117476"/>
                  <a:pt x="542147" y="117474"/>
                  <a:pt x="542310" y="117474"/>
                </a:cubicBezTo>
                <a:cubicBezTo>
                  <a:pt x="554417" y="117338"/>
                  <a:pt x="564330" y="127007"/>
                  <a:pt x="564493" y="139096"/>
                </a:cubicBezTo>
                <a:close/>
                <a:moveTo>
                  <a:pt x="434483" y="139096"/>
                </a:moveTo>
                <a:cubicBezTo>
                  <a:pt x="434809" y="151348"/>
                  <a:pt x="425139" y="161534"/>
                  <a:pt x="412869" y="161848"/>
                </a:cubicBezTo>
                <a:cubicBezTo>
                  <a:pt x="400599" y="162163"/>
                  <a:pt x="390442" y="152485"/>
                  <a:pt x="390118" y="140233"/>
                </a:cubicBezTo>
                <a:cubicBezTo>
                  <a:pt x="389792" y="127982"/>
                  <a:pt x="399462" y="117795"/>
                  <a:pt x="411731" y="117481"/>
                </a:cubicBezTo>
                <a:cubicBezTo>
                  <a:pt x="411894" y="117476"/>
                  <a:pt x="412138" y="117474"/>
                  <a:pt x="412300" y="117474"/>
                </a:cubicBezTo>
                <a:cubicBezTo>
                  <a:pt x="424408" y="117338"/>
                  <a:pt x="434321" y="127007"/>
                  <a:pt x="434483" y="139096"/>
                </a:cubicBezTo>
                <a:close/>
                <a:moveTo>
                  <a:pt x="304474" y="139096"/>
                </a:moveTo>
                <a:cubicBezTo>
                  <a:pt x="304799" y="151348"/>
                  <a:pt x="295129" y="161534"/>
                  <a:pt x="282859" y="161848"/>
                </a:cubicBezTo>
                <a:cubicBezTo>
                  <a:pt x="270590" y="162163"/>
                  <a:pt x="260433" y="152485"/>
                  <a:pt x="260108" y="140233"/>
                </a:cubicBezTo>
                <a:cubicBezTo>
                  <a:pt x="259783" y="127982"/>
                  <a:pt x="269453" y="117795"/>
                  <a:pt x="281722" y="117481"/>
                </a:cubicBezTo>
                <a:cubicBezTo>
                  <a:pt x="281884" y="117476"/>
                  <a:pt x="282128" y="117474"/>
                  <a:pt x="282291" y="117474"/>
                </a:cubicBezTo>
                <a:cubicBezTo>
                  <a:pt x="294398" y="117338"/>
                  <a:pt x="304311" y="127007"/>
                  <a:pt x="304474" y="139096"/>
                </a:cubicBezTo>
                <a:close/>
                <a:moveTo>
                  <a:pt x="174383" y="139096"/>
                </a:moveTo>
                <a:cubicBezTo>
                  <a:pt x="174708" y="151326"/>
                  <a:pt x="164957" y="161476"/>
                  <a:pt x="152769" y="161768"/>
                </a:cubicBezTo>
                <a:cubicBezTo>
                  <a:pt x="140500" y="162060"/>
                  <a:pt x="130423" y="152382"/>
                  <a:pt x="130099" y="140152"/>
                </a:cubicBezTo>
                <a:cubicBezTo>
                  <a:pt x="129773" y="127922"/>
                  <a:pt x="139443" y="117772"/>
                  <a:pt x="151712" y="117480"/>
                </a:cubicBezTo>
                <a:cubicBezTo>
                  <a:pt x="151875" y="117476"/>
                  <a:pt x="152038" y="117474"/>
                  <a:pt x="152200" y="117474"/>
                </a:cubicBezTo>
                <a:cubicBezTo>
                  <a:pt x="164307" y="117316"/>
                  <a:pt x="174220" y="126991"/>
                  <a:pt x="174383" y="139084"/>
                </a:cubicBezTo>
                <a:cubicBezTo>
                  <a:pt x="174383" y="139088"/>
                  <a:pt x="174383" y="139092"/>
                  <a:pt x="174383" y="139096"/>
                </a:cubicBezTo>
                <a:close/>
                <a:moveTo>
                  <a:pt x="44373" y="139096"/>
                </a:moveTo>
                <a:cubicBezTo>
                  <a:pt x="44699" y="151348"/>
                  <a:pt x="35029" y="161534"/>
                  <a:pt x="22759" y="161848"/>
                </a:cubicBezTo>
                <a:cubicBezTo>
                  <a:pt x="10490" y="162163"/>
                  <a:pt x="333" y="152485"/>
                  <a:pt x="8" y="140233"/>
                </a:cubicBezTo>
                <a:cubicBezTo>
                  <a:pt x="-317" y="127982"/>
                  <a:pt x="9353" y="117795"/>
                  <a:pt x="21622" y="117481"/>
                </a:cubicBezTo>
                <a:cubicBezTo>
                  <a:pt x="21784" y="117476"/>
                  <a:pt x="22028" y="117474"/>
                  <a:pt x="22191" y="117474"/>
                </a:cubicBezTo>
                <a:cubicBezTo>
                  <a:pt x="34298" y="117316"/>
                  <a:pt x="44211" y="126991"/>
                  <a:pt x="44373" y="139084"/>
                </a:cubicBezTo>
                <a:cubicBezTo>
                  <a:pt x="44373" y="139088"/>
                  <a:pt x="44373" y="139092"/>
                  <a:pt x="44373" y="139096"/>
                </a:cubicBezTo>
                <a:close/>
              </a:path>
            </a:pathLst>
          </a:custGeom>
          <a:solidFill>
            <a:srgbClr val="AD070C"/>
          </a:solidFill>
          <a:ln w="8122" cap="flat">
            <a:noFill/>
            <a:prstDash val="solid"/>
            <a:miter/>
          </a:ln>
        </p:spPr>
        <p:txBody>
          <a:bodyPr rtlCol="0" anchor="ctr"/>
          <a:lstStyle/>
          <a:p>
            <a:pPr defTabSz="685800"/>
            <a:endParaRPr lang="en-IN" sz="1350">
              <a:solidFill>
                <a:prstClr val="black"/>
              </a:solidFill>
              <a:latin typeface="Calibri" panose="020F0502020204030204"/>
              <a:cs typeface="Arial"/>
            </a:endParaRPr>
          </a:p>
        </p:txBody>
      </p:sp>
      <p:sp>
        <p:nvSpPr>
          <p:cNvPr id="11" name="Freeform: Shape 10">
            <a:extLst>
              <a:ext uri="{FF2B5EF4-FFF2-40B4-BE49-F238E27FC236}">
                <a16:creationId xmlns:a16="http://schemas.microsoft.com/office/drawing/2014/main" id="{5312D164-47F3-5707-077B-9B3FD8BC8F46}"/>
              </a:ext>
            </a:extLst>
          </p:cNvPr>
          <p:cNvSpPr/>
          <p:nvPr/>
        </p:nvSpPr>
        <p:spPr>
          <a:xfrm>
            <a:off x="752024" y="2088088"/>
            <a:ext cx="1079696" cy="121177"/>
          </a:xfrm>
          <a:custGeom>
            <a:avLst/>
            <a:gdLst>
              <a:gd name="connsiteX0" fmla="*/ 1439595 w 1439595"/>
              <a:gd name="connsiteY0" fmla="*/ 21768 h 161569"/>
              <a:gd name="connsiteX1" fmla="*/ 1417827 w 1439595"/>
              <a:gd name="connsiteY1" fmla="*/ 43309 h 161569"/>
              <a:gd name="connsiteX2" fmla="*/ 1396286 w 1439595"/>
              <a:gd name="connsiteY2" fmla="*/ 21541 h 161569"/>
              <a:gd name="connsiteX3" fmla="*/ 1417941 w 1439595"/>
              <a:gd name="connsiteY3" fmla="*/ 0 h 161569"/>
              <a:gd name="connsiteX4" fmla="*/ 1439595 w 1439595"/>
              <a:gd name="connsiteY4" fmla="*/ 21752 h 161569"/>
              <a:gd name="connsiteX5" fmla="*/ 1439595 w 1439595"/>
              <a:gd name="connsiteY5" fmla="*/ 21768 h 161569"/>
              <a:gd name="connsiteX6" fmla="*/ 1312657 w 1439595"/>
              <a:gd name="connsiteY6" fmla="*/ 21768 h 161569"/>
              <a:gd name="connsiteX7" fmla="*/ 1290889 w 1439595"/>
              <a:gd name="connsiteY7" fmla="*/ 43309 h 161569"/>
              <a:gd name="connsiteX8" fmla="*/ 1269348 w 1439595"/>
              <a:gd name="connsiteY8" fmla="*/ 21541 h 161569"/>
              <a:gd name="connsiteX9" fmla="*/ 1291003 w 1439595"/>
              <a:gd name="connsiteY9" fmla="*/ 0 h 161569"/>
              <a:gd name="connsiteX10" fmla="*/ 1312657 w 1439595"/>
              <a:gd name="connsiteY10" fmla="*/ 21752 h 161569"/>
              <a:gd name="connsiteX11" fmla="*/ 1312657 w 1439595"/>
              <a:gd name="connsiteY11" fmla="*/ 21768 h 161569"/>
              <a:gd name="connsiteX12" fmla="*/ 1185719 w 1439595"/>
              <a:gd name="connsiteY12" fmla="*/ 21768 h 161569"/>
              <a:gd name="connsiteX13" fmla="*/ 1163951 w 1439595"/>
              <a:gd name="connsiteY13" fmla="*/ 43309 h 161569"/>
              <a:gd name="connsiteX14" fmla="*/ 1142410 w 1439595"/>
              <a:gd name="connsiteY14" fmla="*/ 21541 h 161569"/>
              <a:gd name="connsiteX15" fmla="*/ 1164073 w 1439595"/>
              <a:gd name="connsiteY15" fmla="*/ 0 h 161569"/>
              <a:gd name="connsiteX16" fmla="*/ 1185703 w 1439595"/>
              <a:gd name="connsiteY16" fmla="*/ 21768 h 161569"/>
              <a:gd name="connsiteX17" fmla="*/ 1058781 w 1439595"/>
              <a:gd name="connsiteY17" fmla="*/ 21768 h 161569"/>
              <a:gd name="connsiteX18" fmla="*/ 1037013 w 1439595"/>
              <a:gd name="connsiteY18" fmla="*/ 43309 h 161569"/>
              <a:gd name="connsiteX19" fmla="*/ 1015472 w 1439595"/>
              <a:gd name="connsiteY19" fmla="*/ 21541 h 161569"/>
              <a:gd name="connsiteX20" fmla="*/ 1037135 w 1439595"/>
              <a:gd name="connsiteY20" fmla="*/ 0 h 161569"/>
              <a:gd name="connsiteX21" fmla="*/ 1058781 w 1439595"/>
              <a:gd name="connsiteY21" fmla="*/ 21760 h 161569"/>
              <a:gd name="connsiteX22" fmla="*/ 1058781 w 1439595"/>
              <a:gd name="connsiteY22" fmla="*/ 21768 h 161569"/>
              <a:gd name="connsiteX23" fmla="*/ 931851 w 1439595"/>
              <a:gd name="connsiteY23" fmla="*/ 21768 h 161569"/>
              <a:gd name="connsiteX24" fmla="*/ 910083 w 1439595"/>
              <a:gd name="connsiteY24" fmla="*/ 43309 h 161569"/>
              <a:gd name="connsiteX25" fmla="*/ 888542 w 1439595"/>
              <a:gd name="connsiteY25" fmla="*/ 21541 h 161569"/>
              <a:gd name="connsiteX26" fmla="*/ 910197 w 1439595"/>
              <a:gd name="connsiteY26" fmla="*/ 0 h 161569"/>
              <a:gd name="connsiteX27" fmla="*/ 931851 w 1439595"/>
              <a:gd name="connsiteY27" fmla="*/ 21752 h 161569"/>
              <a:gd name="connsiteX28" fmla="*/ 931851 w 1439595"/>
              <a:gd name="connsiteY28" fmla="*/ 21768 h 161569"/>
              <a:gd name="connsiteX29" fmla="*/ 804913 w 1439595"/>
              <a:gd name="connsiteY29" fmla="*/ 21768 h 161569"/>
              <a:gd name="connsiteX30" fmla="*/ 783145 w 1439595"/>
              <a:gd name="connsiteY30" fmla="*/ 43309 h 161569"/>
              <a:gd name="connsiteX31" fmla="*/ 761604 w 1439595"/>
              <a:gd name="connsiteY31" fmla="*/ 21541 h 161569"/>
              <a:gd name="connsiteX32" fmla="*/ 783259 w 1439595"/>
              <a:gd name="connsiteY32" fmla="*/ 0 h 161569"/>
              <a:gd name="connsiteX33" fmla="*/ 804913 w 1439595"/>
              <a:gd name="connsiteY33" fmla="*/ 21752 h 161569"/>
              <a:gd name="connsiteX34" fmla="*/ 804913 w 1439595"/>
              <a:gd name="connsiteY34" fmla="*/ 21768 h 161569"/>
              <a:gd name="connsiteX35" fmla="*/ 677984 w 1439595"/>
              <a:gd name="connsiteY35" fmla="*/ 21768 h 161569"/>
              <a:gd name="connsiteX36" fmla="*/ 656215 w 1439595"/>
              <a:gd name="connsiteY36" fmla="*/ 43326 h 161569"/>
              <a:gd name="connsiteX37" fmla="*/ 634658 w 1439595"/>
              <a:gd name="connsiteY37" fmla="*/ 21557 h 161569"/>
              <a:gd name="connsiteX38" fmla="*/ 656329 w 1439595"/>
              <a:gd name="connsiteY38" fmla="*/ 0 h 161569"/>
              <a:gd name="connsiteX39" fmla="*/ 677984 w 1439595"/>
              <a:gd name="connsiteY39" fmla="*/ 21752 h 161569"/>
              <a:gd name="connsiteX40" fmla="*/ 677984 w 1439595"/>
              <a:gd name="connsiteY40" fmla="*/ 21768 h 161569"/>
              <a:gd name="connsiteX41" fmla="*/ 551046 w 1439595"/>
              <a:gd name="connsiteY41" fmla="*/ 21768 h 161569"/>
              <a:gd name="connsiteX42" fmla="*/ 529277 w 1439595"/>
              <a:gd name="connsiteY42" fmla="*/ 43309 h 161569"/>
              <a:gd name="connsiteX43" fmla="*/ 507736 w 1439595"/>
              <a:gd name="connsiteY43" fmla="*/ 21541 h 161569"/>
              <a:gd name="connsiteX44" fmla="*/ 529391 w 1439595"/>
              <a:gd name="connsiteY44" fmla="*/ 0 h 161569"/>
              <a:gd name="connsiteX45" fmla="*/ 551046 w 1439595"/>
              <a:gd name="connsiteY45" fmla="*/ 21752 h 161569"/>
              <a:gd name="connsiteX46" fmla="*/ 551046 w 1439595"/>
              <a:gd name="connsiteY46" fmla="*/ 21768 h 161569"/>
              <a:gd name="connsiteX47" fmla="*/ 424116 w 1439595"/>
              <a:gd name="connsiteY47" fmla="*/ 21768 h 161569"/>
              <a:gd name="connsiteX48" fmla="*/ 402347 w 1439595"/>
              <a:gd name="connsiteY48" fmla="*/ 43326 h 161569"/>
              <a:gd name="connsiteX49" fmla="*/ 380790 w 1439595"/>
              <a:gd name="connsiteY49" fmla="*/ 21557 h 161569"/>
              <a:gd name="connsiteX50" fmla="*/ 402461 w 1439595"/>
              <a:gd name="connsiteY50" fmla="*/ 0 h 161569"/>
              <a:gd name="connsiteX51" fmla="*/ 424116 w 1439595"/>
              <a:gd name="connsiteY51" fmla="*/ 21768 h 161569"/>
              <a:gd name="connsiteX52" fmla="*/ 1058781 w 1439595"/>
              <a:gd name="connsiteY52" fmla="*/ 140012 h 161569"/>
              <a:gd name="connsiteX53" fmla="*/ 1037013 w 1439595"/>
              <a:gd name="connsiteY53" fmla="*/ 161553 h 161569"/>
              <a:gd name="connsiteX54" fmla="*/ 1015472 w 1439595"/>
              <a:gd name="connsiteY54" fmla="*/ 139785 h 161569"/>
              <a:gd name="connsiteX55" fmla="*/ 1037135 w 1439595"/>
              <a:gd name="connsiteY55" fmla="*/ 118244 h 161569"/>
              <a:gd name="connsiteX56" fmla="*/ 1058781 w 1439595"/>
              <a:gd name="connsiteY56" fmla="*/ 140004 h 161569"/>
              <a:gd name="connsiteX57" fmla="*/ 1058781 w 1439595"/>
              <a:gd name="connsiteY57" fmla="*/ 140012 h 161569"/>
              <a:gd name="connsiteX58" fmla="*/ 931851 w 1439595"/>
              <a:gd name="connsiteY58" fmla="*/ 140012 h 161569"/>
              <a:gd name="connsiteX59" fmla="*/ 910083 w 1439595"/>
              <a:gd name="connsiteY59" fmla="*/ 161553 h 161569"/>
              <a:gd name="connsiteX60" fmla="*/ 888542 w 1439595"/>
              <a:gd name="connsiteY60" fmla="*/ 139785 h 161569"/>
              <a:gd name="connsiteX61" fmla="*/ 910197 w 1439595"/>
              <a:gd name="connsiteY61" fmla="*/ 118244 h 161569"/>
              <a:gd name="connsiteX62" fmla="*/ 931851 w 1439595"/>
              <a:gd name="connsiteY62" fmla="*/ 139996 h 161569"/>
              <a:gd name="connsiteX63" fmla="*/ 931851 w 1439595"/>
              <a:gd name="connsiteY63" fmla="*/ 140012 h 161569"/>
              <a:gd name="connsiteX64" fmla="*/ 804913 w 1439595"/>
              <a:gd name="connsiteY64" fmla="*/ 140012 h 161569"/>
              <a:gd name="connsiteX65" fmla="*/ 783145 w 1439595"/>
              <a:gd name="connsiteY65" fmla="*/ 161553 h 161569"/>
              <a:gd name="connsiteX66" fmla="*/ 761604 w 1439595"/>
              <a:gd name="connsiteY66" fmla="*/ 139785 h 161569"/>
              <a:gd name="connsiteX67" fmla="*/ 783259 w 1439595"/>
              <a:gd name="connsiteY67" fmla="*/ 118244 h 161569"/>
              <a:gd name="connsiteX68" fmla="*/ 804913 w 1439595"/>
              <a:gd name="connsiteY68" fmla="*/ 139996 h 161569"/>
              <a:gd name="connsiteX69" fmla="*/ 804913 w 1439595"/>
              <a:gd name="connsiteY69" fmla="*/ 140012 h 161569"/>
              <a:gd name="connsiteX70" fmla="*/ 677984 w 1439595"/>
              <a:gd name="connsiteY70" fmla="*/ 140012 h 161569"/>
              <a:gd name="connsiteX71" fmla="*/ 656215 w 1439595"/>
              <a:gd name="connsiteY71" fmla="*/ 161569 h 161569"/>
              <a:gd name="connsiteX72" fmla="*/ 634658 w 1439595"/>
              <a:gd name="connsiteY72" fmla="*/ 139801 h 161569"/>
              <a:gd name="connsiteX73" fmla="*/ 656329 w 1439595"/>
              <a:gd name="connsiteY73" fmla="*/ 118244 h 161569"/>
              <a:gd name="connsiteX74" fmla="*/ 677984 w 1439595"/>
              <a:gd name="connsiteY74" fmla="*/ 139996 h 161569"/>
              <a:gd name="connsiteX75" fmla="*/ 677984 w 1439595"/>
              <a:gd name="connsiteY75" fmla="*/ 140012 h 161569"/>
              <a:gd name="connsiteX76" fmla="*/ 551046 w 1439595"/>
              <a:gd name="connsiteY76" fmla="*/ 140012 h 161569"/>
              <a:gd name="connsiteX77" fmla="*/ 529277 w 1439595"/>
              <a:gd name="connsiteY77" fmla="*/ 161553 h 161569"/>
              <a:gd name="connsiteX78" fmla="*/ 507736 w 1439595"/>
              <a:gd name="connsiteY78" fmla="*/ 139785 h 161569"/>
              <a:gd name="connsiteX79" fmla="*/ 529391 w 1439595"/>
              <a:gd name="connsiteY79" fmla="*/ 118244 h 161569"/>
              <a:gd name="connsiteX80" fmla="*/ 551046 w 1439595"/>
              <a:gd name="connsiteY80" fmla="*/ 139996 h 161569"/>
              <a:gd name="connsiteX81" fmla="*/ 551046 w 1439595"/>
              <a:gd name="connsiteY81" fmla="*/ 140012 h 161569"/>
              <a:gd name="connsiteX82" fmla="*/ 424116 w 1439595"/>
              <a:gd name="connsiteY82" fmla="*/ 140012 h 161569"/>
              <a:gd name="connsiteX83" fmla="*/ 402347 w 1439595"/>
              <a:gd name="connsiteY83" fmla="*/ 161569 h 161569"/>
              <a:gd name="connsiteX84" fmla="*/ 380790 w 1439595"/>
              <a:gd name="connsiteY84" fmla="*/ 139801 h 161569"/>
              <a:gd name="connsiteX85" fmla="*/ 402461 w 1439595"/>
              <a:gd name="connsiteY85" fmla="*/ 118244 h 161569"/>
              <a:gd name="connsiteX86" fmla="*/ 424116 w 1439595"/>
              <a:gd name="connsiteY86" fmla="*/ 140012 h 161569"/>
              <a:gd name="connsiteX87" fmla="*/ 297178 w 1439595"/>
              <a:gd name="connsiteY87" fmla="*/ 140012 h 161569"/>
              <a:gd name="connsiteX88" fmla="*/ 275409 w 1439595"/>
              <a:gd name="connsiteY88" fmla="*/ 161553 h 161569"/>
              <a:gd name="connsiteX89" fmla="*/ 253868 w 1439595"/>
              <a:gd name="connsiteY89" fmla="*/ 139785 h 161569"/>
              <a:gd name="connsiteX90" fmla="*/ 275523 w 1439595"/>
              <a:gd name="connsiteY90" fmla="*/ 118244 h 161569"/>
              <a:gd name="connsiteX91" fmla="*/ 297178 w 1439595"/>
              <a:gd name="connsiteY91" fmla="*/ 139996 h 161569"/>
              <a:gd name="connsiteX92" fmla="*/ 297178 w 1439595"/>
              <a:gd name="connsiteY92" fmla="*/ 140012 h 161569"/>
              <a:gd name="connsiteX93" fmla="*/ 170240 w 1439595"/>
              <a:gd name="connsiteY93" fmla="*/ 140012 h 161569"/>
              <a:gd name="connsiteX94" fmla="*/ 148471 w 1439595"/>
              <a:gd name="connsiteY94" fmla="*/ 161553 h 161569"/>
              <a:gd name="connsiteX95" fmla="*/ 126930 w 1439595"/>
              <a:gd name="connsiteY95" fmla="*/ 139785 h 161569"/>
              <a:gd name="connsiteX96" fmla="*/ 148585 w 1439595"/>
              <a:gd name="connsiteY96" fmla="*/ 118244 h 161569"/>
              <a:gd name="connsiteX97" fmla="*/ 170240 w 1439595"/>
              <a:gd name="connsiteY97" fmla="*/ 139996 h 161569"/>
              <a:gd name="connsiteX98" fmla="*/ 170240 w 1439595"/>
              <a:gd name="connsiteY98" fmla="*/ 140012 h 161569"/>
              <a:gd name="connsiteX99" fmla="*/ 43310 w 1439595"/>
              <a:gd name="connsiteY99" fmla="*/ 140012 h 161569"/>
              <a:gd name="connsiteX100" fmla="*/ 21541 w 1439595"/>
              <a:gd name="connsiteY100" fmla="*/ 161553 h 161569"/>
              <a:gd name="connsiteX101" fmla="*/ 0 w 1439595"/>
              <a:gd name="connsiteY101" fmla="*/ 139785 h 161569"/>
              <a:gd name="connsiteX102" fmla="*/ 21655 w 1439595"/>
              <a:gd name="connsiteY102" fmla="*/ 118244 h 161569"/>
              <a:gd name="connsiteX103" fmla="*/ 43310 w 1439595"/>
              <a:gd name="connsiteY103" fmla="*/ 140012 h 16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439595" h="161569">
                <a:moveTo>
                  <a:pt x="1439595" y="21768"/>
                </a:moveTo>
                <a:cubicBezTo>
                  <a:pt x="1439530" y="33729"/>
                  <a:pt x="1429788" y="43375"/>
                  <a:pt x="1417827" y="43309"/>
                </a:cubicBezTo>
                <a:cubicBezTo>
                  <a:pt x="1405866" y="43244"/>
                  <a:pt x="1396221" y="33502"/>
                  <a:pt x="1396286" y="21541"/>
                </a:cubicBezTo>
                <a:cubicBezTo>
                  <a:pt x="1396351" y="9629"/>
                  <a:pt x="1406029" y="0"/>
                  <a:pt x="1417941" y="0"/>
                </a:cubicBezTo>
                <a:cubicBezTo>
                  <a:pt x="1429926" y="24"/>
                  <a:pt x="1439620" y="9767"/>
                  <a:pt x="1439595" y="21752"/>
                </a:cubicBezTo>
                <a:cubicBezTo>
                  <a:pt x="1439595" y="21760"/>
                  <a:pt x="1439595" y="21760"/>
                  <a:pt x="1439595" y="21768"/>
                </a:cubicBezTo>
                <a:close/>
                <a:moveTo>
                  <a:pt x="1312657" y="21768"/>
                </a:moveTo>
                <a:cubicBezTo>
                  <a:pt x="1312592" y="33729"/>
                  <a:pt x="1302850" y="43375"/>
                  <a:pt x="1290889" y="43309"/>
                </a:cubicBezTo>
                <a:cubicBezTo>
                  <a:pt x="1278928" y="43244"/>
                  <a:pt x="1269283" y="33502"/>
                  <a:pt x="1269348" y="21541"/>
                </a:cubicBezTo>
                <a:cubicBezTo>
                  <a:pt x="1269413" y="9629"/>
                  <a:pt x="1279090" y="0"/>
                  <a:pt x="1291003" y="0"/>
                </a:cubicBezTo>
                <a:cubicBezTo>
                  <a:pt x="1302988" y="24"/>
                  <a:pt x="1312682" y="9767"/>
                  <a:pt x="1312657" y="21752"/>
                </a:cubicBezTo>
                <a:cubicBezTo>
                  <a:pt x="1312657" y="21760"/>
                  <a:pt x="1312657" y="21760"/>
                  <a:pt x="1312657" y="21768"/>
                </a:cubicBezTo>
                <a:close/>
                <a:moveTo>
                  <a:pt x="1185719" y="21768"/>
                </a:moveTo>
                <a:cubicBezTo>
                  <a:pt x="1185654" y="33729"/>
                  <a:pt x="1175912" y="43375"/>
                  <a:pt x="1163951" y="43309"/>
                </a:cubicBezTo>
                <a:cubicBezTo>
                  <a:pt x="1151990" y="43244"/>
                  <a:pt x="1142345" y="33502"/>
                  <a:pt x="1142410" y="21541"/>
                </a:cubicBezTo>
                <a:cubicBezTo>
                  <a:pt x="1142475" y="9621"/>
                  <a:pt x="1152153" y="-8"/>
                  <a:pt x="1164073" y="0"/>
                </a:cubicBezTo>
                <a:cubicBezTo>
                  <a:pt x="1176058" y="41"/>
                  <a:pt x="1185736" y="9783"/>
                  <a:pt x="1185703" y="21768"/>
                </a:cubicBezTo>
                <a:close/>
                <a:moveTo>
                  <a:pt x="1058781" y="21768"/>
                </a:moveTo>
                <a:cubicBezTo>
                  <a:pt x="1058716" y="33729"/>
                  <a:pt x="1048974" y="43375"/>
                  <a:pt x="1037013" y="43309"/>
                </a:cubicBezTo>
                <a:cubicBezTo>
                  <a:pt x="1025052" y="43244"/>
                  <a:pt x="1015407" y="33502"/>
                  <a:pt x="1015472" y="21541"/>
                </a:cubicBezTo>
                <a:cubicBezTo>
                  <a:pt x="1015537" y="9621"/>
                  <a:pt x="1025214" y="-8"/>
                  <a:pt x="1037135" y="0"/>
                </a:cubicBezTo>
                <a:cubicBezTo>
                  <a:pt x="1049120" y="33"/>
                  <a:pt x="1058814" y="9775"/>
                  <a:pt x="1058781" y="21760"/>
                </a:cubicBezTo>
                <a:cubicBezTo>
                  <a:pt x="1058781" y="21760"/>
                  <a:pt x="1058781" y="21768"/>
                  <a:pt x="1058781" y="21768"/>
                </a:cubicBezTo>
                <a:close/>
                <a:moveTo>
                  <a:pt x="931851" y="21768"/>
                </a:moveTo>
                <a:cubicBezTo>
                  <a:pt x="931786" y="33729"/>
                  <a:pt x="922044" y="43375"/>
                  <a:pt x="910083" y="43309"/>
                </a:cubicBezTo>
                <a:cubicBezTo>
                  <a:pt x="898122" y="43244"/>
                  <a:pt x="888477" y="33502"/>
                  <a:pt x="888542" y="21541"/>
                </a:cubicBezTo>
                <a:cubicBezTo>
                  <a:pt x="888607" y="9629"/>
                  <a:pt x="898285" y="0"/>
                  <a:pt x="910197" y="0"/>
                </a:cubicBezTo>
                <a:cubicBezTo>
                  <a:pt x="922182" y="24"/>
                  <a:pt x="931876" y="9767"/>
                  <a:pt x="931851" y="21752"/>
                </a:cubicBezTo>
                <a:cubicBezTo>
                  <a:pt x="931851" y="21760"/>
                  <a:pt x="931851" y="21760"/>
                  <a:pt x="931851" y="21768"/>
                </a:cubicBezTo>
                <a:close/>
                <a:moveTo>
                  <a:pt x="804913" y="21768"/>
                </a:moveTo>
                <a:cubicBezTo>
                  <a:pt x="804848" y="33729"/>
                  <a:pt x="795106" y="43375"/>
                  <a:pt x="783145" y="43309"/>
                </a:cubicBezTo>
                <a:cubicBezTo>
                  <a:pt x="771184" y="43244"/>
                  <a:pt x="761539" y="33502"/>
                  <a:pt x="761604" y="21541"/>
                </a:cubicBezTo>
                <a:cubicBezTo>
                  <a:pt x="761669" y="9629"/>
                  <a:pt x="771347" y="0"/>
                  <a:pt x="783259" y="0"/>
                </a:cubicBezTo>
                <a:cubicBezTo>
                  <a:pt x="795244" y="24"/>
                  <a:pt x="804938" y="9767"/>
                  <a:pt x="804913" y="21752"/>
                </a:cubicBezTo>
                <a:cubicBezTo>
                  <a:pt x="804913" y="21760"/>
                  <a:pt x="804913" y="21760"/>
                  <a:pt x="804913" y="21768"/>
                </a:cubicBezTo>
                <a:close/>
                <a:moveTo>
                  <a:pt x="677984" y="21768"/>
                </a:moveTo>
                <a:cubicBezTo>
                  <a:pt x="677927" y="33729"/>
                  <a:pt x="668176" y="43383"/>
                  <a:pt x="656215" y="43326"/>
                </a:cubicBezTo>
                <a:cubicBezTo>
                  <a:pt x="644254" y="43269"/>
                  <a:pt x="634601" y="33518"/>
                  <a:pt x="634658" y="21557"/>
                </a:cubicBezTo>
                <a:cubicBezTo>
                  <a:pt x="634715" y="9629"/>
                  <a:pt x="644400" y="-8"/>
                  <a:pt x="656329" y="0"/>
                </a:cubicBezTo>
                <a:cubicBezTo>
                  <a:pt x="668314" y="24"/>
                  <a:pt x="678008" y="9767"/>
                  <a:pt x="677984" y="21752"/>
                </a:cubicBezTo>
                <a:cubicBezTo>
                  <a:pt x="677984" y="21760"/>
                  <a:pt x="677984" y="21760"/>
                  <a:pt x="677984" y="21768"/>
                </a:cubicBezTo>
                <a:close/>
                <a:moveTo>
                  <a:pt x="551046" y="21768"/>
                </a:moveTo>
                <a:cubicBezTo>
                  <a:pt x="550980" y="33729"/>
                  <a:pt x="541238" y="43375"/>
                  <a:pt x="529277" y="43309"/>
                </a:cubicBezTo>
                <a:cubicBezTo>
                  <a:pt x="517316" y="43244"/>
                  <a:pt x="507671" y="33502"/>
                  <a:pt x="507736" y="21541"/>
                </a:cubicBezTo>
                <a:cubicBezTo>
                  <a:pt x="507801" y="9629"/>
                  <a:pt x="517479" y="0"/>
                  <a:pt x="529391" y="0"/>
                </a:cubicBezTo>
                <a:cubicBezTo>
                  <a:pt x="541376" y="24"/>
                  <a:pt x="551070" y="9767"/>
                  <a:pt x="551046" y="21752"/>
                </a:cubicBezTo>
                <a:cubicBezTo>
                  <a:pt x="551046" y="21760"/>
                  <a:pt x="551046" y="21760"/>
                  <a:pt x="551046" y="21768"/>
                </a:cubicBezTo>
                <a:close/>
                <a:moveTo>
                  <a:pt x="424116" y="21768"/>
                </a:moveTo>
                <a:cubicBezTo>
                  <a:pt x="424059" y="33729"/>
                  <a:pt x="414308" y="43383"/>
                  <a:pt x="402347" y="43326"/>
                </a:cubicBezTo>
                <a:cubicBezTo>
                  <a:pt x="390386" y="43269"/>
                  <a:pt x="380733" y="33518"/>
                  <a:pt x="380790" y="21557"/>
                </a:cubicBezTo>
                <a:cubicBezTo>
                  <a:pt x="380847" y="9629"/>
                  <a:pt x="390533" y="-8"/>
                  <a:pt x="402461" y="0"/>
                </a:cubicBezTo>
                <a:cubicBezTo>
                  <a:pt x="414454" y="33"/>
                  <a:pt x="424148" y="9775"/>
                  <a:pt x="424116" y="21768"/>
                </a:cubicBezTo>
                <a:close/>
                <a:moveTo>
                  <a:pt x="1058781" y="140012"/>
                </a:moveTo>
                <a:cubicBezTo>
                  <a:pt x="1058716" y="151973"/>
                  <a:pt x="1048974" y="161618"/>
                  <a:pt x="1037013" y="161553"/>
                </a:cubicBezTo>
                <a:cubicBezTo>
                  <a:pt x="1025052" y="161488"/>
                  <a:pt x="1015407" y="151745"/>
                  <a:pt x="1015472" y="139785"/>
                </a:cubicBezTo>
                <a:cubicBezTo>
                  <a:pt x="1015537" y="127864"/>
                  <a:pt x="1025214" y="118236"/>
                  <a:pt x="1037135" y="118244"/>
                </a:cubicBezTo>
                <a:cubicBezTo>
                  <a:pt x="1049120" y="118276"/>
                  <a:pt x="1058814" y="128019"/>
                  <a:pt x="1058781" y="140004"/>
                </a:cubicBezTo>
                <a:cubicBezTo>
                  <a:pt x="1058781" y="140004"/>
                  <a:pt x="1058781" y="140012"/>
                  <a:pt x="1058781" y="140012"/>
                </a:cubicBezTo>
                <a:close/>
                <a:moveTo>
                  <a:pt x="931851" y="140012"/>
                </a:moveTo>
                <a:cubicBezTo>
                  <a:pt x="931786" y="151973"/>
                  <a:pt x="922044" y="161618"/>
                  <a:pt x="910083" y="161553"/>
                </a:cubicBezTo>
                <a:cubicBezTo>
                  <a:pt x="898122" y="161488"/>
                  <a:pt x="888477" y="151745"/>
                  <a:pt x="888542" y="139785"/>
                </a:cubicBezTo>
                <a:cubicBezTo>
                  <a:pt x="888607" y="127872"/>
                  <a:pt x="898285" y="118244"/>
                  <a:pt x="910197" y="118244"/>
                </a:cubicBezTo>
                <a:cubicBezTo>
                  <a:pt x="922182" y="118268"/>
                  <a:pt x="931876" y="128011"/>
                  <a:pt x="931851" y="139996"/>
                </a:cubicBezTo>
                <a:cubicBezTo>
                  <a:pt x="931851" y="140004"/>
                  <a:pt x="931851" y="140004"/>
                  <a:pt x="931851" y="140012"/>
                </a:cubicBezTo>
                <a:close/>
                <a:moveTo>
                  <a:pt x="804913" y="140012"/>
                </a:moveTo>
                <a:cubicBezTo>
                  <a:pt x="804848" y="151973"/>
                  <a:pt x="795106" y="161618"/>
                  <a:pt x="783145" y="161553"/>
                </a:cubicBezTo>
                <a:cubicBezTo>
                  <a:pt x="771184" y="161488"/>
                  <a:pt x="761539" y="151745"/>
                  <a:pt x="761604" y="139785"/>
                </a:cubicBezTo>
                <a:cubicBezTo>
                  <a:pt x="761669" y="127872"/>
                  <a:pt x="771347" y="118244"/>
                  <a:pt x="783259" y="118244"/>
                </a:cubicBezTo>
                <a:cubicBezTo>
                  <a:pt x="795244" y="118268"/>
                  <a:pt x="804938" y="128011"/>
                  <a:pt x="804913" y="139996"/>
                </a:cubicBezTo>
                <a:cubicBezTo>
                  <a:pt x="804913" y="140004"/>
                  <a:pt x="804913" y="140004"/>
                  <a:pt x="804913" y="140012"/>
                </a:cubicBezTo>
                <a:close/>
                <a:moveTo>
                  <a:pt x="677984" y="140012"/>
                </a:moveTo>
                <a:cubicBezTo>
                  <a:pt x="677927" y="151973"/>
                  <a:pt x="668176" y="161626"/>
                  <a:pt x="656215" y="161569"/>
                </a:cubicBezTo>
                <a:cubicBezTo>
                  <a:pt x="644254" y="161512"/>
                  <a:pt x="634601" y="151762"/>
                  <a:pt x="634658" y="139801"/>
                </a:cubicBezTo>
                <a:cubicBezTo>
                  <a:pt x="634715" y="127872"/>
                  <a:pt x="644400" y="118236"/>
                  <a:pt x="656329" y="118244"/>
                </a:cubicBezTo>
                <a:cubicBezTo>
                  <a:pt x="668314" y="118268"/>
                  <a:pt x="678008" y="128011"/>
                  <a:pt x="677984" y="139996"/>
                </a:cubicBezTo>
                <a:cubicBezTo>
                  <a:pt x="677984" y="140004"/>
                  <a:pt x="677984" y="140004"/>
                  <a:pt x="677984" y="140012"/>
                </a:cubicBezTo>
                <a:close/>
                <a:moveTo>
                  <a:pt x="551046" y="140012"/>
                </a:moveTo>
                <a:cubicBezTo>
                  <a:pt x="550980" y="151973"/>
                  <a:pt x="541238" y="161618"/>
                  <a:pt x="529277" y="161553"/>
                </a:cubicBezTo>
                <a:cubicBezTo>
                  <a:pt x="517316" y="161488"/>
                  <a:pt x="507671" y="151745"/>
                  <a:pt x="507736" y="139785"/>
                </a:cubicBezTo>
                <a:cubicBezTo>
                  <a:pt x="507801" y="127872"/>
                  <a:pt x="517479" y="118244"/>
                  <a:pt x="529391" y="118244"/>
                </a:cubicBezTo>
                <a:cubicBezTo>
                  <a:pt x="541376" y="118268"/>
                  <a:pt x="551070" y="128011"/>
                  <a:pt x="551046" y="139996"/>
                </a:cubicBezTo>
                <a:cubicBezTo>
                  <a:pt x="551046" y="140004"/>
                  <a:pt x="551046" y="140004"/>
                  <a:pt x="551046" y="140012"/>
                </a:cubicBezTo>
                <a:close/>
                <a:moveTo>
                  <a:pt x="424116" y="140012"/>
                </a:moveTo>
                <a:cubicBezTo>
                  <a:pt x="424059" y="151973"/>
                  <a:pt x="414308" y="161626"/>
                  <a:pt x="402347" y="161569"/>
                </a:cubicBezTo>
                <a:cubicBezTo>
                  <a:pt x="390386" y="161512"/>
                  <a:pt x="380733" y="151762"/>
                  <a:pt x="380790" y="139801"/>
                </a:cubicBezTo>
                <a:cubicBezTo>
                  <a:pt x="380847" y="127872"/>
                  <a:pt x="390533" y="118236"/>
                  <a:pt x="402461" y="118244"/>
                </a:cubicBezTo>
                <a:cubicBezTo>
                  <a:pt x="414454" y="118276"/>
                  <a:pt x="424148" y="128019"/>
                  <a:pt x="424116" y="140012"/>
                </a:cubicBezTo>
                <a:close/>
                <a:moveTo>
                  <a:pt x="297178" y="140012"/>
                </a:moveTo>
                <a:cubicBezTo>
                  <a:pt x="297113" y="151973"/>
                  <a:pt x="287370" y="161618"/>
                  <a:pt x="275409" y="161553"/>
                </a:cubicBezTo>
                <a:cubicBezTo>
                  <a:pt x="263448" y="161488"/>
                  <a:pt x="253803" y="151745"/>
                  <a:pt x="253868" y="139785"/>
                </a:cubicBezTo>
                <a:cubicBezTo>
                  <a:pt x="253933" y="127872"/>
                  <a:pt x="263611" y="118244"/>
                  <a:pt x="275523" y="118244"/>
                </a:cubicBezTo>
                <a:cubicBezTo>
                  <a:pt x="287508" y="118268"/>
                  <a:pt x="297202" y="128011"/>
                  <a:pt x="297178" y="139996"/>
                </a:cubicBezTo>
                <a:cubicBezTo>
                  <a:pt x="297178" y="140004"/>
                  <a:pt x="297178" y="140004"/>
                  <a:pt x="297178" y="140012"/>
                </a:cubicBezTo>
                <a:close/>
                <a:moveTo>
                  <a:pt x="170240" y="140012"/>
                </a:moveTo>
                <a:cubicBezTo>
                  <a:pt x="170175" y="151973"/>
                  <a:pt x="160432" y="161618"/>
                  <a:pt x="148471" y="161553"/>
                </a:cubicBezTo>
                <a:cubicBezTo>
                  <a:pt x="136510" y="161488"/>
                  <a:pt x="126865" y="151745"/>
                  <a:pt x="126930" y="139785"/>
                </a:cubicBezTo>
                <a:cubicBezTo>
                  <a:pt x="126995" y="127872"/>
                  <a:pt x="136673" y="118244"/>
                  <a:pt x="148585" y="118244"/>
                </a:cubicBezTo>
                <a:cubicBezTo>
                  <a:pt x="160570" y="118268"/>
                  <a:pt x="170264" y="128011"/>
                  <a:pt x="170240" y="139996"/>
                </a:cubicBezTo>
                <a:cubicBezTo>
                  <a:pt x="170240" y="140004"/>
                  <a:pt x="170240" y="140004"/>
                  <a:pt x="170240" y="140012"/>
                </a:cubicBezTo>
                <a:close/>
                <a:moveTo>
                  <a:pt x="43310" y="140012"/>
                </a:moveTo>
                <a:cubicBezTo>
                  <a:pt x="43245" y="151973"/>
                  <a:pt x="33502" y="161618"/>
                  <a:pt x="21541" y="161553"/>
                </a:cubicBezTo>
                <a:cubicBezTo>
                  <a:pt x="9580" y="161488"/>
                  <a:pt x="-65" y="151745"/>
                  <a:pt x="0" y="139785"/>
                </a:cubicBezTo>
                <a:cubicBezTo>
                  <a:pt x="65" y="127872"/>
                  <a:pt x="9743" y="118244"/>
                  <a:pt x="21655" y="118244"/>
                </a:cubicBezTo>
                <a:cubicBezTo>
                  <a:pt x="33648" y="118276"/>
                  <a:pt x="43342" y="128019"/>
                  <a:pt x="43310" y="140012"/>
                </a:cubicBezTo>
                <a:close/>
              </a:path>
            </a:pathLst>
          </a:custGeom>
          <a:solidFill>
            <a:srgbClr val="414141"/>
          </a:solidFill>
          <a:ln w="8122" cap="flat">
            <a:noFill/>
            <a:prstDash val="solid"/>
            <a:miter/>
          </a:ln>
        </p:spPr>
        <p:txBody>
          <a:bodyPr rtlCol="0" anchor="ctr"/>
          <a:lstStyle/>
          <a:p>
            <a:pPr defTabSz="685800"/>
            <a:endParaRPr lang="en-IN" sz="1350">
              <a:solidFill>
                <a:prstClr val="black"/>
              </a:solidFill>
              <a:latin typeface="Calibri" panose="020F0502020204030204"/>
              <a:cs typeface="Arial"/>
            </a:endParaRPr>
          </a:p>
        </p:txBody>
      </p:sp>
      <p:sp>
        <p:nvSpPr>
          <p:cNvPr id="12" name="Freeform: Shape 11">
            <a:extLst>
              <a:ext uri="{FF2B5EF4-FFF2-40B4-BE49-F238E27FC236}">
                <a16:creationId xmlns:a16="http://schemas.microsoft.com/office/drawing/2014/main" id="{6A773186-6CB2-36C6-9E1E-6831D2269E60}"/>
              </a:ext>
            </a:extLst>
          </p:cNvPr>
          <p:cNvSpPr/>
          <p:nvPr/>
        </p:nvSpPr>
        <p:spPr>
          <a:xfrm>
            <a:off x="2244389" y="5536074"/>
            <a:ext cx="294520" cy="173002"/>
          </a:xfrm>
          <a:custGeom>
            <a:avLst/>
            <a:gdLst>
              <a:gd name="connsiteX0" fmla="*/ 315696 w 392693"/>
              <a:gd name="connsiteY0" fmla="*/ 192260 h 230669"/>
              <a:gd name="connsiteX1" fmla="*/ 354105 w 392693"/>
              <a:gd name="connsiteY1" fmla="*/ 153672 h 230669"/>
              <a:gd name="connsiteX2" fmla="*/ 392694 w 392693"/>
              <a:gd name="connsiteY2" fmla="*/ 192081 h 230669"/>
              <a:gd name="connsiteX3" fmla="*/ 354284 w 392693"/>
              <a:gd name="connsiteY3" fmla="*/ 230669 h 230669"/>
              <a:gd name="connsiteX4" fmla="*/ 354195 w 392693"/>
              <a:gd name="connsiteY4" fmla="*/ 230669 h 230669"/>
              <a:gd name="connsiteX5" fmla="*/ 315696 w 392693"/>
              <a:gd name="connsiteY5" fmla="*/ 192260 h 230669"/>
              <a:gd name="connsiteX6" fmla="*/ 157848 w 392693"/>
              <a:gd name="connsiteY6" fmla="*/ 192260 h 230669"/>
              <a:gd name="connsiteX7" fmla="*/ 196257 w 392693"/>
              <a:gd name="connsiteY7" fmla="*/ 153672 h 230669"/>
              <a:gd name="connsiteX8" fmla="*/ 234846 w 392693"/>
              <a:gd name="connsiteY8" fmla="*/ 192081 h 230669"/>
              <a:gd name="connsiteX9" fmla="*/ 196436 w 392693"/>
              <a:gd name="connsiteY9" fmla="*/ 230669 h 230669"/>
              <a:gd name="connsiteX10" fmla="*/ 196347 w 392693"/>
              <a:gd name="connsiteY10" fmla="*/ 230669 h 230669"/>
              <a:gd name="connsiteX11" fmla="*/ 157848 w 392693"/>
              <a:gd name="connsiteY11" fmla="*/ 192260 h 230669"/>
              <a:gd name="connsiteX12" fmla="*/ 0 w 392693"/>
              <a:gd name="connsiteY12" fmla="*/ 192260 h 230669"/>
              <a:gd name="connsiteX13" fmla="*/ 38410 w 392693"/>
              <a:gd name="connsiteY13" fmla="*/ 153672 h 230669"/>
              <a:gd name="connsiteX14" fmla="*/ 76998 w 392693"/>
              <a:gd name="connsiteY14" fmla="*/ 192081 h 230669"/>
              <a:gd name="connsiteX15" fmla="*/ 38588 w 392693"/>
              <a:gd name="connsiteY15" fmla="*/ 230669 h 230669"/>
              <a:gd name="connsiteX16" fmla="*/ 38499 w 392693"/>
              <a:gd name="connsiteY16" fmla="*/ 230669 h 230669"/>
              <a:gd name="connsiteX17" fmla="*/ 0 w 392693"/>
              <a:gd name="connsiteY17" fmla="*/ 192260 h 230669"/>
              <a:gd name="connsiteX18" fmla="*/ 315696 w 392693"/>
              <a:gd name="connsiteY18" fmla="*/ 38589 h 230669"/>
              <a:gd name="connsiteX19" fmla="*/ 354105 w 392693"/>
              <a:gd name="connsiteY19" fmla="*/ 0 h 230669"/>
              <a:gd name="connsiteX20" fmla="*/ 392694 w 392693"/>
              <a:gd name="connsiteY20" fmla="*/ 38410 h 230669"/>
              <a:gd name="connsiteX21" fmla="*/ 354284 w 392693"/>
              <a:gd name="connsiteY21" fmla="*/ 76998 h 230669"/>
              <a:gd name="connsiteX22" fmla="*/ 354195 w 392693"/>
              <a:gd name="connsiteY22" fmla="*/ 76998 h 230669"/>
              <a:gd name="connsiteX23" fmla="*/ 315696 w 392693"/>
              <a:gd name="connsiteY23" fmla="*/ 38597 h 230669"/>
              <a:gd name="connsiteX24" fmla="*/ 315696 w 392693"/>
              <a:gd name="connsiteY24" fmla="*/ 38589 h 230669"/>
              <a:gd name="connsiteX25" fmla="*/ 157848 w 392693"/>
              <a:gd name="connsiteY25" fmla="*/ 38589 h 230669"/>
              <a:gd name="connsiteX26" fmla="*/ 196257 w 392693"/>
              <a:gd name="connsiteY26" fmla="*/ 0 h 230669"/>
              <a:gd name="connsiteX27" fmla="*/ 234846 w 392693"/>
              <a:gd name="connsiteY27" fmla="*/ 38410 h 230669"/>
              <a:gd name="connsiteX28" fmla="*/ 196436 w 392693"/>
              <a:gd name="connsiteY28" fmla="*/ 76998 h 230669"/>
              <a:gd name="connsiteX29" fmla="*/ 196347 w 392693"/>
              <a:gd name="connsiteY29" fmla="*/ 76998 h 230669"/>
              <a:gd name="connsiteX30" fmla="*/ 157848 w 392693"/>
              <a:gd name="connsiteY30" fmla="*/ 38597 h 230669"/>
              <a:gd name="connsiteX31" fmla="*/ 157848 w 392693"/>
              <a:gd name="connsiteY31" fmla="*/ 38589 h 230669"/>
              <a:gd name="connsiteX32" fmla="*/ 0 w 392693"/>
              <a:gd name="connsiteY32" fmla="*/ 38589 h 230669"/>
              <a:gd name="connsiteX33" fmla="*/ 38410 w 392693"/>
              <a:gd name="connsiteY33" fmla="*/ 0 h 230669"/>
              <a:gd name="connsiteX34" fmla="*/ 76998 w 392693"/>
              <a:gd name="connsiteY34" fmla="*/ 38410 h 230669"/>
              <a:gd name="connsiteX35" fmla="*/ 38588 w 392693"/>
              <a:gd name="connsiteY35" fmla="*/ 76998 h 230669"/>
              <a:gd name="connsiteX36" fmla="*/ 38499 w 392693"/>
              <a:gd name="connsiteY36" fmla="*/ 76998 h 230669"/>
              <a:gd name="connsiteX37" fmla="*/ 0 w 392693"/>
              <a:gd name="connsiteY37" fmla="*/ 38589 h 23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92693" h="230669">
                <a:moveTo>
                  <a:pt x="315696" y="192260"/>
                </a:moveTo>
                <a:cubicBezTo>
                  <a:pt x="315647" y="170995"/>
                  <a:pt x="332841" y="153720"/>
                  <a:pt x="354105" y="153672"/>
                </a:cubicBezTo>
                <a:cubicBezTo>
                  <a:pt x="375370" y="153623"/>
                  <a:pt x="392645" y="170817"/>
                  <a:pt x="392694" y="192081"/>
                </a:cubicBezTo>
                <a:cubicBezTo>
                  <a:pt x="392742" y="213346"/>
                  <a:pt x="375549" y="230621"/>
                  <a:pt x="354284" y="230669"/>
                </a:cubicBezTo>
                <a:cubicBezTo>
                  <a:pt x="354251" y="230669"/>
                  <a:pt x="354227" y="230669"/>
                  <a:pt x="354195" y="230669"/>
                </a:cubicBezTo>
                <a:cubicBezTo>
                  <a:pt x="332954" y="230694"/>
                  <a:pt x="315720" y="213500"/>
                  <a:pt x="315696" y="192260"/>
                </a:cubicBezTo>
                <a:close/>
                <a:moveTo>
                  <a:pt x="157848" y="192260"/>
                </a:moveTo>
                <a:cubicBezTo>
                  <a:pt x="157799" y="170995"/>
                  <a:pt x="174993" y="153720"/>
                  <a:pt x="196257" y="153672"/>
                </a:cubicBezTo>
                <a:cubicBezTo>
                  <a:pt x="217522" y="153623"/>
                  <a:pt x="234797" y="170817"/>
                  <a:pt x="234846" y="192081"/>
                </a:cubicBezTo>
                <a:cubicBezTo>
                  <a:pt x="234895" y="213346"/>
                  <a:pt x="217701" y="230621"/>
                  <a:pt x="196436" y="230669"/>
                </a:cubicBezTo>
                <a:cubicBezTo>
                  <a:pt x="196404" y="230669"/>
                  <a:pt x="196379" y="230669"/>
                  <a:pt x="196347" y="230669"/>
                </a:cubicBezTo>
                <a:cubicBezTo>
                  <a:pt x="175107" y="230694"/>
                  <a:pt x="157872" y="213500"/>
                  <a:pt x="157848" y="192260"/>
                </a:cubicBezTo>
                <a:close/>
                <a:moveTo>
                  <a:pt x="0" y="192260"/>
                </a:moveTo>
                <a:cubicBezTo>
                  <a:pt x="-49" y="170995"/>
                  <a:pt x="17145" y="153720"/>
                  <a:pt x="38410" y="153672"/>
                </a:cubicBezTo>
                <a:cubicBezTo>
                  <a:pt x="59674" y="153623"/>
                  <a:pt x="76949" y="170817"/>
                  <a:pt x="76998" y="192081"/>
                </a:cubicBezTo>
                <a:cubicBezTo>
                  <a:pt x="77047" y="213346"/>
                  <a:pt x="59853" y="230621"/>
                  <a:pt x="38588" y="230669"/>
                </a:cubicBezTo>
                <a:cubicBezTo>
                  <a:pt x="38556" y="230669"/>
                  <a:pt x="38532" y="230669"/>
                  <a:pt x="38499" y="230669"/>
                </a:cubicBezTo>
                <a:cubicBezTo>
                  <a:pt x="17267" y="230686"/>
                  <a:pt x="33" y="213492"/>
                  <a:pt x="0" y="192260"/>
                </a:cubicBezTo>
                <a:close/>
                <a:moveTo>
                  <a:pt x="315696" y="38589"/>
                </a:moveTo>
                <a:cubicBezTo>
                  <a:pt x="315647" y="17324"/>
                  <a:pt x="332841" y="49"/>
                  <a:pt x="354105" y="0"/>
                </a:cubicBezTo>
                <a:cubicBezTo>
                  <a:pt x="375370" y="-49"/>
                  <a:pt x="392645" y="17145"/>
                  <a:pt x="392694" y="38410"/>
                </a:cubicBezTo>
                <a:cubicBezTo>
                  <a:pt x="392742" y="59674"/>
                  <a:pt x="375549" y="76950"/>
                  <a:pt x="354284" y="76998"/>
                </a:cubicBezTo>
                <a:cubicBezTo>
                  <a:pt x="354251" y="76998"/>
                  <a:pt x="354227" y="76998"/>
                  <a:pt x="354195" y="76998"/>
                </a:cubicBezTo>
                <a:cubicBezTo>
                  <a:pt x="332962" y="77023"/>
                  <a:pt x="315720" y="59829"/>
                  <a:pt x="315696" y="38597"/>
                </a:cubicBezTo>
                <a:cubicBezTo>
                  <a:pt x="315696" y="38597"/>
                  <a:pt x="315696" y="38589"/>
                  <a:pt x="315696" y="38589"/>
                </a:cubicBezTo>
                <a:close/>
                <a:moveTo>
                  <a:pt x="157848" y="38589"/>
                </a:moveTo>
                <a:cubicBezTo>
                  <a:pt x="157799" y="17324"/>
                  <a:pt x="174993" y="49"/>
                  <a:pt x="196257" y="0"/>
                </a:cubicBezTo>
                <a:cubicBezTo>
                  <a:pt x="217522" y="-49"/>
                  <a:pt x="234797" y="17145"/>
                  <a:pt x="234846" y="38410"/>
                </a:cubicBezTo>
                <a:cubicBezTo>
                  <a:pt x="234895" y="59674"/>
                  <a:pt x="217701" y="76950"/>
                  <a:pt x="196436" y="76998"/>
                </a:cubicBezTo>
                <a:cubicBezTo>
                  <a:pt x="196404" y="76998"/>
                  <a:pt x="196379" y="76998"/>
                  <a:pt x="196347" y="76998"/>
                </a:cubicBezTo>
                <a:cubicBezTo>
                  <a:pt x="175115" y="77023"/>
                  <a:pt x="157872" y="59829"/>
                  <a:pt x="157848" y="38597"/>
                </a:cubicBezTo>
                <a:cubicBezTo>
                  <a:pt x="157848" y="38597"/>
                  <a:pt x="157848" y="38589"/>
                  <a:pt x="157848" y="38589"/>
                </a:cubicBezTo>
                <a:close/>
                <a:moveTo>
                  <a:pt x="0" y="38589"/>
                </a:moveTo>
                <a:cubicBezTo>
                  <a:pt x="-49" y="17324"/>
                  <a:pt x="17145" y="49"/>
                  <a:pt x="38410" y="0"/>
                </a:cubicBezTo>
                <a:cubicBezTo>
                  <a:pt x="59674" y="-49"/>
                  <a:pt x="76949" y="17145"/>
                  <a:pt x="76998" y="38410"/>
                </a:cubicBezTo>
                <a:cubicBezTo>
                  <a:pt x="77047" y="59674"/>
                  <a:pt x="59853" y="76950"/>
                  <a:pt x="38588" y="76998"/>
                </a:cubicBezTo>
                <a:cubicBezTo>
                  <a:pt x="38556" y="76998"/>
                  <a:pt x="38532" y="76998"/>
                  <a:pt x="38499" y="76998"/>
                </a:cubicBezTo>
                <a:cubicBezTo>
                  <a:pt x="17259" y="77023"/>
                  <a:pt x="24" y="59829"/>
                  <a:pt x="0" y="38589"/>
                </a:cubicBezTo>
                <a:close/>
              </a:path>
            </a:pathLst>
          </a:custGeom>
          <a:solidFill>
            <a:srgbClr val="71767C"/>
          </a:solidFill>
          <a:ln w="8122" cap="flat">
            <a:noFill/>
            <a:prstDash val="solid"/>
            <a:miter/>
          </a:ln>
        </p:spPr>
        <p:txBody>
          <a:bodyPr rtlCol="0" anchor="ctr"/>
          <a:lstStyle/>
          <a:p>
            <a:pPr defTabSz="685800"/>
            <a:endParaRPr lang="en-IN" sz="1350">
              <a:solidFill>
                <a:prstClr val="black"/>
              </a:solidFill>
              <a:latin typeface="Calibri" panose="020F0502020204030204"/>
              <a:cs typeface="Arial"/>
            </a:endParaRPr>
          </a:p>
        </p:txBody>
      </p:sp>
      <p:sp>
        <p:nvSpPr>
          <p:cNvPr id="13" name="Freeform: Shape 12">
            <a:extLst>
              <a:ext uri="{FF2B5EF4-FFF2-40B4-BE49-F238E27FC236}">
                <a16:creationId xmlns:a16="http://schemas.microsoft.com/office/drawing/2014/main" id="{553BF195-781F-6B24-CBBC-60529CF749AA}"/>
              </a:ext>
            </a:extLst>
          </p:cNvPr>
          <p:cNvSpPr/>
          <p:nvPr/>
        </p:nvSpPr>
        <p:spPr>
          <a:xfrm>
            <a:off x="4554089" y="1276238"/>
            <a:ext cx="294520" cy="173002"/>
          </a:xfrm>
          <a:custGeom>
            <a:avLst/>
            <a:gdLst>
              <a:gd name="connsiteX0" fmla="*/ 315696 w 392693"/>
              <a:gd name="connsiteY0" fmla="*/ 192252 h 230669"/>
              <a:gd name="connsiteX1" fmla="*/ 354114 w 392693"/>
              <a:gd name="connsiteY1" fmla="*/ 153671 h 230669"/>
              <a:gd name="connsiteX2" fmla="*/ 392694 w 392693"/>
              <a:gd name="connsiteY2" fmla="*/ 192089 h 230669"/>
              <a:gd name="connsiteX3" fmla="*/ 354276 w 392693"/>
              <a:gd name="connsiteY3" fmla="*/ 230669 h 230669"/>
              <a:gd name="connsiteX4" fmla="*/ 354195 w 392693"/>
              <a:gd name="connsiteY4" fmla="*/ 230669 h 230669"/>
              <a:gd name="connsiteX5" fmla="*/ 315696 w 392693"/>
              <a:gd name="connsiteY5" fmla="*/ 192252 h 230669"/>
              <a:gd name="connsiteX6" fmla="*/ 157848 w 392693"/>
              <a:gd name="connsiteY6" fmla="*/ 192252 h 230669"/>
              <a:gd name="connsiteX7" fmla="*/ 196266 w 392693"/>
              <a:gd name="connsiteY7" fmla="*/ 153671 h 230669"/>
              <a:gd name="connsiteX8" fmla="*/ 234846 w 392693"/>
              <a:gd name="connsiteY8" fmla="*/ 192089 h 230669"/>
              <a:gd name="connsiteX9" fmla="*/ 196428 w 392693"/>
              <a:gd name="connsiteY9" fmla="*/ 230669 h 230669"/>
              <a:gd name="connsiteX10" fmla="*/ 196347 w 392693"/>
              <a:gd name="connsiteY10" fmla="*/ 230669 h 230669"/>
              <a:gd name="connsiteX11" fmla="*/ 157848 w 392693"/>
              <a:gd name="connsiteY11" fmla="*/ 192252 h 230669"/>
              <a:gd name="connsiteX12" fmla="*/ 0 w 392693"/>
              <a:gd name="connsiteY12" fmla="*/ 192252 h 230669"/>
              <a:gd name="connsiteX13" fmla="*/ 38418 w 392693"/>
              <a:gd name="connsiteY13" fmla="*/ 153671 h 230669"/>
              <a:gd name="connsiteX14" fmla="*/ 76998 w 392693"/>
              <a:gd name="connsiteY14" fmla="*/ 192089 h 230669"/>
              <a:gd name="connsiteX15" fmla="*/ 38581 w 392693"/>
              <a:gd name="connsiteY15" fmla="*/ 230669 h 230669"/>
              <a:gd name="connsiteX16" fmla="*/ 38507 w 392693"/>
              <a:gd name="connsiteY16" fmla="*/ 230669 h 230669"/>
              <a:gd name="connsiteX17" fmla="*/ 0 w 392693"/>
              <a:gd name="connsiteY17" fmla="*/ 192260 h 230669"/>
              <a:gd name="connsiteX18" fmla="*/ 0 w 392693"/>
              <a:gd name="connsiteY18" fmla="*/ 192252 h 230669"/>
              <a:gd name="connsiteX19" fmla="*/ 315696 w 392693"/>
              <a:gd name="connsiteY19" fmla="*/ 38580 h 230669"/>
              <a:gd name="connsiteX20" fmla="*/ 354114 w 392693"/>
              <a:gd name="connsiteY20" fmla="*/ 0 h 230669"/>
              <a:gd name="connsiteX21" fmla="*/ 392694 w 392693"/>
              <a:gd name="connsiteY21" fmla="*/ 38418 h 230669"/>
              <a:gd name="connsiteX22" fmla="*/ 354276 w 392693"/>
              <a:gd name="connsiteY22" fmla="*/ 76998 h 230669"/>
              <a:gd name="connsiteX23" fmla="*/ 354195 w 392693"/>
              <a:gd name="connsiteY23" fmla="*/ 76998 h 230669"/>
              <a:gd name="connsiteX24" fmla="*/ 315696 w 392693"/>
              <a:gd name="connsiteY24" fmla="*/ 38580 h 230669"/>
              <a:gd name="connsiteX25" fmla="*/ 157848 w 392693"/>
              <a:gd name="connsiteY25" fmla="*/ 38580 h 230669"/>
              <a:gd name="connsiteX26" fmla="*/ 196266 w 392693"/>
              <a:gd name="connsiteY26" fmla="*/ 0 h 230669"/>
              <a:gd name="connsiteX27" fmla="*/ 234846 w 392693"/>
              <a:gd name="connsiteY27" fmla="*/ 38418 h 230669"/>
              <a:gd name="connsiteX28" fmla="*/ 196428 w 392693"/>
              <a:gd name="connsiteY28" fmla="*/ 76998 h 230669"/>
              <a:gd name="connsiteX29" fmla="*/ 196347 w 392693"/>
              <a:gd name="connsiteY29" fmla="*/ 76998 h 230669"/>
              <a:gd name="connsiteX30" fmla="*/ 157848 w 392693"/>
              <a:gd name="connsiteY30" fmla="*/ 38580 h 230669"/>
              <a:gd name="connsiteX31" fmla="*/ 0 w 392693"/>
              <a:gd name="connsiteY31" fmla="*/ 38580 h 230669"/>
              <a:gd name="connsiteX32" fmla="*/ 38418 w 392693"/>
              <a:gd name="connsiteY32" fmla="*/ 0 h 230669"/>
              <a:gd name="connsiteX33" fmla="*/ 76998 w 392693"/>
              <a:gd name="connsiteY33" fmla="*/ 38418 h 230669"/>
              <a:gd name="connsiteX34" fmla="*/ 38581 w 392693"/>
              <a:gd name="connsiteY34" fmla="*/ 76998 h 230669"/>
              <a:gd name="connsiteX35" fmla="*/ 38499 w 392693"/>
              <a:gd name="connsiteY35" fmla="*/ 76998 h 230669"/>
              <a:gd name="connsiteX36" fmla="*/ 0 w 392693"/>
              <a:gd name="connsiteY36" fmla="*/ 38580 h 23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92693" h="230669">
                <a:moveTo>
                  <a:pt x="315696" y="192252"/>
                </a:moveTo>
                <a:cubicBezTo>
                  <a:pt x="315655" y="170989"/>
                  <a:pt x="332849" y="153716"/>
                  <a:pt x="354114" y="153671"/>
                </a:cubicBezTo>
                <a:cubicBezTo>
                  <a:pt x="375378" y="153627"/>
                  <a:pt x="392645" y="170827"/>
                  <a:pt x="392694" y="192089"/>
                </a:cubicBezTo>
                <a:cubicBezTo>
                  <a:pt x="392734" y="213351"/>
                  <a:pt x="375541" y="230625"/>
                  <a:pt x="354276" y="230669"/>
                </a:cubicBezTo>
                <a:cubicBezTo>
                  <a:pt x="354252" y="230669"/>
                  <a:pt x="354219" y="230669"/>
                  <a:pt x="354195" y="230669"/>
                </a:cubicBezTo>
                <a:cubicBezTo>
                  <a:pt x="332955" y="230692"/>
                  <a:pt x="315720" y="213492"/>
                  <a:pt x="315696" y="192252"/>
                </a:cubicBezTo>
                <a:close/>
                <a:moveTo>
                  <a:pt x="157848" y="192252"/>
                </a:moveTo>
                <a:cubicBezTo>
                  <a:pt x="157807" y="170989"/>
                  <a:pt x="175001" y="153716"/>
                  <a:pt x="196266" y="153671"/>
                </a:cubicBezTo>
                <a:cubicBezTo>
                  <a:pt x="217530" y="153627"/>
                  <a:pt x="234797" y="170827"/>
                  <a:pt x="234846" y="192089"/>
                </a:cubicBezTo>
                <a:cubicBezTo>
                  <a:pt x="234887" y="213351"/>
                  <a:pt x="217693" y="230625"/>
                  <a:pt x="196428" y="230669"/>
                </a:cubicBezTo>
                <a:cubicBezTo>
                  <a:pt x="196404" y="230669"/>
                  <a:pt x="196372" y="230669"/>
                  <a:pt x="196347" y="230669"/>
                </a:cubicBezTo>
                <a:cubicBezTo>
                  <a:pt x="175107" y="230692"/>
                  <a:pt x="157872" y="213492"/>
                  <a:pt x="157848" y="192252"/>
                </a:cubicBezTo>
                <a:close/>
                <a:moveTo>
                  <a:pt x="0" y="192252"/>
                </a:moveTo>
                <a:cubicBezTo>
                  <a:pt x="-49" y="170989"/>
                  <a:pt x="17153" y="153716"/>
                  <a:pt x="38418" y="153671"/>
                </a:cubicBezTo>
                <a:cubicBezTo>
                  <a:pt x="59683" y="153627"/>
                  <a:pt x="76950" y="170827"/>
                  <a:pt x="76998" y="192089"/>
                </a:cubicBezTo>
                <a:cubicBezTo>
                  <a:pt x="77039" y="213351"/>
                  <a:pt x="59846" y="230625"/>
                  <a:pt x="38581" y="230669"/>
                </a:cubicBezTo>
                <a:cubicBezTo>
                  <a:pt x="38556" y="230669"/>
                  <a:pt x="38532" y="230669"/>
                  <a:pt x="38507" y="230669"/>
                </a:cubicBezTo>
                <a:cubicBezTo>
                  <a:pt x="17267" y="230696"/>
                  <a:pt x="25" y="213500"/>
                  <a:pt x="0" y="192260"/>
                </a:cubicBezTo>
                <a:cubicBezTo>
                  <a:pt x="0" y="192257"/>
                  <a:pt x="0" y="192254"/>
                  <a:pt x="0" y="192252"/>
                </a:cubicBezTo>
                <a:close/>
                <a:moveTo>
                  <a:pt x="315696" y="38580"/>
                </a:moveTo>
                <a:cubicBezTo>
                  <a:pt x="315655" y="17318"/>
                  <a:pt x="332849" y="45"/>
                  <a:pt x="354114" y="0"/>
                </a:cubicBezTo>
                <a:cubicBezTo>
                  <a:pt x="375378" y="-45"/>
                  <a:pt x="392645" y="17156"/>
                  <a:pt x="392694" y="38418"/>
                </a:cubicBezTo>
                <a:cubicBezTo>
                  <a:pt x="392734" y="59680"/>
                  <a:pt x="375541" y="76954"/>
                  <a:pt x="354276" y="76998"/>
                </a:cubicBezTo>
                <a:cubicBezTo>
                  <a:pt x="354252" y="76998"/>
                  <a:pt x="354219" y="76998"/>
                  <a:pt x="354195" y="76998"/>
                </a:cubicBezTo>
                <a:cubicBezTo>
                  <a:pt x="332955" y="77021"/>
                  <a:pt x="315720" y="59821"/>
                  <a:pt x="315696" y="38580"/>
                </a:cubicBezTo>
                <a:close/>
                <a:moveTo>
                  <a:pt x="157848" y="38580"/>
                </a:moveTo>
                <a:cubicBezTo>
                  <a:pt x="157807" y="17318"/>
                  <a:pt x="175001" y="45"/>
                  <a:pt x="196266" y="0"/>
                </a:cubicBezTo>
                <a:cubicBezTo>
                  <a:pt x="217530" y="-45"/>
                  <a:pt x="234797" y="17156"/>
                  <a:pt x="234846" y="38418"/>
                </a:cubicBezTo>
                <a:cubicBezTo>
                  <a:pt x="234887" y="59680"/>
                  <a:pt x="217693" y="76954"/>
                  <a:pt x="196428" y="76998"/>
                </a:cubicBezTo>
                <a:cubicBezTo>
                  <a:pt x="196404" y="76998"/>
                  <a:pt x="196372" y="76998"/>
                  <a:pt x="196347" y="76998"/>
                </a:cubicBezTo>
                <a:cubicBezTo>
                  <a:pt x="175107" y="77021"/>
                  <a:pt x="157872" y="59821"/>
                  <a:pt x="157848" y="38580"/>
                </a:cubicBezTo>
                <a:close/>
                <a:moveTo>
                  <a:pt x="0" y="38580"/>
                </a:moveTo>
                <a:cubicBezTo>
                  <a:pt x="-49" y="17318"/>
                  <a:pt x="17153" y="45"/>
                  <a:pt x="38418" y="0"/>
                </a:cubicBezTo>
                <a:cubicBezTo>
                  <a:pt x="59683" y="-45"/>
                  <a:pt x="76950" y="17156"/>
                  <a:pt x="76998" y="38418"/>
                </a:cubicBezTo>
                <a:cubicBezTo>
                  <a:pt x="77039" y="59680"/>
                  <a:pt x="59846" y="76954"/>
                  <a:pt x="38581" y="76998"/>
                </a:cubicBezTo>
                <a:cubicBezTo>
                  <a:pt x="38556" y="76998"/>
                  <a:pt x="38524" y="76998"/>
                  <a:pt x="38499" y="76998"/>
                </a:cubicBezTo>
                <a:cubicBezTo>
                  <a:pt x="17259" y="77021"/>
                  <a:pt x="25" y="59821"/>
                  <a:pt x="0" y="38580"/>
                </a:cubicBezTo>
                <a:close/>
              </a:path>
            </a:pathLst>
          </a:custGeom>
          <a:solidFill>
            <a:srgbClr val="71767C"/>
          </a:solidFill>
          <a:ln w="8122" cap="flat">
            <a:noFill/>
            <a:prstDash val="solid"/>
            <a:miter/>
          </a:ln>
        </p:spPr>
        <p:txBody>
          <a:bodyPr rtlCol="0" anchor="ctr"/>
          <a:lstStyle/>
          <a:p>
            <a:pPr defTabSz="685800"/>
            <a:endParaRPr lang="en-IN" sz="1350">
              <a:solidFill>
                <a:prstClr val="black"/>
              </a:solidFill>
              <a:latin typeface="Calibri" panose="020F0502020204030204"/>
              <a:cs typeface="Arial"/>
            </a:endParaRPr>
          </a:p>
        </p:txBody>
      </p:sp>
      <p:pic>
        <p:nvPicPr>
          <p:cNvPr id="26" name="Picture 25" descr="A white and red ambulance&#10;&#10;Description automatically generated with medium confidence">
            <a:extLst>
              <a:ext uri="{FF2B5EF4-FFF2-40B4-BE49-F238E27FC236}">
                <a16:creationId xmlns:a16="http://schemas.microsoft.com/office/drawing/2014/main" id="{75EA90B8-8BD7-926D-CEA3-C9674C69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4906" y="2240282"/>
            <a:ext cx="5181203" cy="2967416"/>
          </a:xfrm>
          <a:prstGeom prst="rect">
            <a:avLst/>
          </a:prstGeom>
        </p:spPr>
      </p:pic>
      <p:sp>
        <p:nvSpPr>
          <p:cNvPr id="3" name="TextBox 2">
            <a:extLst>
              <a:ext uri="{FF2B5EF4-FFF2-40B4-BE49-F238E27FC236}">
                <a16:creationId xmlns:a16="http://schemas.microsoft.com/office/drawing/2014/main" id="{C2890264-35AD-F098-D113-975477482F56}"/>
              </a:ext>
            </a:extLst>
          </p:cNvPr>
          <p:cNvSpPr txBox="1"/>
          <p:nvPr/>
        </p:nvSpPr>
        <p:spPr>
          <a:xfrm>
            <a:off x="480661" y="2998009"/>
            <a:ext cx="3868558" cy="1754326"/>
          </a:xfrm>
          <a:prstGeom prst="rect">
            <a:avLst/>
          </a:prstGeom>
          <a:noFill/>
        </p:spPr>
        <p:txBody>
          <a:bodyPr wrap="square">
            <a:spAutoFit/>
          </a:bodyPr>
          <a:lstStyle/>
          <a:p>
            <a:pPr algn="ctr" defTabSz="685800"/>
            <a:r>
              <a:rPr lang="en-IN" sz="3600" b="1" dirty="0">
                <a:solidFill>
                  <a:srgbClr val="BF2424">
                    <a:lumMod val="75000"/>
                  </a:srgbClr>
                </a:solidFill>
                <a:latin typeface="Montserrat" panose="00000500000000000000" pitchFamily="2" charset="0"/>
                <a:cs typeface="Arial"/>
              </a:rPr>
              <a:t>Jevan</a:t>
            </a:r>
          </a:p>
          <a:p>
            <a:pPr algn="ctr" defTabSz="685800"/>
            <a:r>
              <a:rPr lang="en-IN" sz="3600" b="1" dirty="0">
                <a:solidFill>
                  <a:srgbClr val="BF2424">
                    <a:lumMod val="75000"/>
                  </a:srgbClr>
                </a:solidFill>
                <a:latin typeface="Montserrat" panose="00000500000000000000" pitchFamily="2" charset="0"/>
                <a:cs typeface="Arial"/>
              </a:rPr>
              <a:t>Rakshak</a:t>
            </a:r>
          </a:p>
          <a:p>
            <a:pPr algn="ctr" defTabSz="685800"/>
            <a:endParaRPr lang="en-IN" sz="3600" b="1" dirty="0">
              <a:solidFill>
                <a:srgbClr val="BF2424">
                  <a:lumMod val="75000"/>
                </a:srgb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7892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89273D4-4672-EA88-AFC8-82AEEDCD24FA}"/>
              </a:ext>
            </a:extLst>
          </p:cNvPr>
          <p:cNvGrpSpPr/>
          <p:nvPr/>
        </p:nvGrpSpPr>
        <p:grpSpPr>
          <a:xfrm>
            <a:off x="0" y="708046"/>
            <a:ext cx="9150861" cy="5441910"/>
            <a:chOff x="0" y="1416500"/>
            <a:chExt cx="9150861" cy="4025410"/>
          </a:xfrm>
        </p:grpSpPr>
        <p:sp>
          <p:nvSpPr>
            <p:cNvPr id="6" name="Freeform: Shape 5">
              <a:extLst>
                <a:ext uri="{FF2B5EF4-FFF2-40B4-BE49-F238E27FC236}">
                  <a16:creationId xmlns:a16="http://schemas.microsoft.com/office/drawing/2014/main" id="{DB220E02-41CC-0BC7-254B-4069A18081C6}"/>
                </a:ext>
              </a:extLst>
            </p:cNvPr>
            <p:cNvSpPr/>
            <p:nvPr/>
          </p:nvSpPr>
          <p:spPr>
            <a:xfrm>
              <a:off x="2695075" y="3024094"/>
              <a:ext cx="6455786" cy="2417816"/>
            </a:xfrm>
            <a:custGeom>
              <a:avLst/>
              <a:gdLst>
                <a:gd name="connsiteX0" fmla="*/ 2080568 w 8525652"/>
                <a:gd name="connsiteY0" fmla="*/ 0 h 3156250"/>
                <a:gd name="connsiteX1" fmla="*/ 8525652 w 8525652"/>
                <a:gd name="connsiteY1" fmla="*/ 0 h 3156250"/>
                <a:gd name="connsiteX2" fmla="*/ 8525652 w 8525652"/>
                <a:gd name="connsiteY2" fmla="*/ 3156250 h 3156250"/>
                <a:gd name="connsiteX3" fmla="*/ 0 w 8525652"/>
                <a:gd name="connsiteY3" fmla="*/ 3156250 h 3156250"/>
                <a:gd name="connsiteX4" fmla="*/ 2080568 w 8525652"/>
                <a:gd name="connsiteY4" fmla="*/ 0 h 315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5652" h="3156250">
                  <a:moveTo>
                    <a:pt x="2080568" y="0"/>
                  </a:moveTo>
                  <a:lnTo>
                    <a:pt x="8525652" y="0"/>
                  </a:lnTo>
                  <a:lnTo>
                    <a:pt x="8525652" y="3156250"/>
                  </a:lnTo>
                  <a:lnTo>
                    <a:pt x="0" y="3156250"/>
                  </a:lnTo>
                  <a:lnTo>
                    <a:pt x="2080568" y="0"/>
                  </a:lnTo>
                  <a:close/>
                </a:path>
              </a:pathLst>
            </a:custGeom>
            <a:solidFill>
              <a:schemeClr val="tx1">
                <a:lumMod val="85000"/>
                <a:lumOff val="15000"/>
              </a:schemeClr>
            </a:solidFill>
            <a:ln w="27336" cap="flat">
              <a:noFill/>
              <a:prstDash val="solid"/>
              <a:miter/>
            </a:ln>
          </p:spPr>
          <p:txBody>
            <a:bodyPr rtlCol="0" anchor="ctr"/>
            <a:lstStyle/>
            <a:p>
              <a:pPr defTabSz="685800"/>
              <a:r>
                <a:rPr lang="en-IN" sz="1350" dirty="0">
                  <a:solidFill>
                    <a:prstClr val="black"/>
                  </a:solidFill>
                  <a:latin typeface="Calibri" panose="020F0502020204030204"/>
                  <a:cs typeface="Arial"/>
                </a:rPr>
                <a:t>			</a:t>
              </a:r>
              <a:r>
                <a:rPr lang="en-IN" sz="1600" dirty="0">
                  <a:solidFill>
                    <a:schemeClr val="bg1"/>
                  </a:solidFill>
                  <a:latin typeface="Times New Roman" panose="02020603050405020304" pitchFamily="18" charset="0"/>
                  <a:cs typeface="Times New Roman" panose="02020603050405020304" pitchFamily="18" charset="0"/>
                </a:rPr>
                <a:t>TEAM LEADER NAME: Parmeswar Nath Yadav</a:t>
              </a:r>
            </a:p>
            <a:p>
              <a:pPr defTabSz="685800"/>
              <a:r>
                <a:rPr lang="en-IN" sz="1600" dirty="0">
                  <a:solidFill>
                    <a:schemeClr val="bg1"/>
                  </a:solidFill>
                  <a:latin typeface="Times New Roman" panose="02020603050405020304" pitchFamily="18" charset="0"/>
                  <a:cs typeface="Times New Roman" panose="02020603050405020304" pitchFamily="18" charset="0"/>
                </a:rPr>
                <a:t>			 TEAM MEMBERS:  Mithun M Achary</a:t>
              </a:r>
            </a:p>
            <a:p>
              <a:pPr defTabSz="685800"/>
              <a:r>
                <a:rPr lang="en-IN" sz="1600" dirty="0">
                  <a:solidFill>
                    <a:schemeClr val="bg1"/>
                  </a:solidFill>
                  <a:latin typeface="Times New Roman" panose="02020603050405020304" pitchFamily="18" charset="0"/>
                  <a:cs typeface="Times New Roman" panose="02020603050405020304" pitchFamily="18" charset="0"/>
                </a:rPr>
                <a:t>					         Priyanka Sharma</a:t>
              </a:r>
            </a:p>
            <a:p>
              <a:pPr defTabSz="685800"/>
              <a:r>
                <a:rPr lang="en-IN" sz="1600" dirty="0">
                  <a:solidFill>
                    <a:schemeClr val="bg1"/>
                  </a:solidFill>
                  <a:latin typeface="Times New Roman" panose="02020603050405020304" pitchFamily="18" charset="0"/>
                  <a:cs typeface="Times New Roman" panose="02020603050405020304" pitchFamily="18" charset="0"/>
                </a:rPr>
                <a:t>			 		         Jay Rathod </a:t>
              </a:r>
            </a:p>
          </p:txBody>
        </p:sp>
        <p:sp>
          <p:nvSpPr>
            <p:cNvPr id="15" name="Freeform: Shape 14">
              <a:extLst>
                <a:ext uri="{FF2B5EF4-FFF2-40B4-BE49-F238E27FC236}">
                  <a16:creationId xmlns:a16="http://schemas.microsoft.com/office/drawing/2014/main" id="{07C602C5-3EE1-426C-1690-BCEE4438A237}"/>
                </a:ext>
              </a:extLst>
            </p:cNvPr>
            <p:cNvSpPr/>
            <p:nvPr/>
          </p:nvSpPr>
          <p:spPr>
            <a:xfrm>
              <a:off x="1" y="3060779"/>
              <a:ext cx="4219361" cy="2381129"/>
            </a:xfrm>
            <a:custGeom>
              <a:avLst/>
              <a:gdLst>
                <a:gd name="connsiteX0" fmla="*/ 3511078 w 5625815"/>
                <a:gd name="connsiteY0" fmla="*/ 3174839 h 3174838"/>
                <a:gd name="connsiteX1" fmla="*/ 0 w 5625815"/>
                <a:gd name="connsiteY1" fmla="*/ 3174839 h 3174838"/>
                <a:gd name="connsiteX2" fmla="*/ 0 w 5625815"/>
                <a:gd name="connsiteY2" fmla="*/ 2810720 h 3174838"/>
                <a:gd name="connsiteX3" fmla="*/ 2845438 w 5625815"/>
                <a:gd name="connsiteY3" fmla="*/ 2810720 h 3174838"/>
                <a:gd name="connsiteX4" fmla="*/ 4736018 w 5625815"/>
                <a:gd name="connsiteY4" fmla="*/ 0 h 3174838"/>
                <a:gd name="connsiteX5" fmla="*/ 5625816 w 5625815"/>
                <a:gd name="connsiteY5" fmla="*/ 0 h 3174838"/>
                <a:gd name="connsiteX6" fmla="*/ 3511078 w 5625815"/>
                <a:gd name="connsiteY6" fmla="*/ 3174839 h 31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25815" h="3174838">
                  <a:moveTo>
                    <a:pt x="3511078" y="3174839"/>
                  </a:moveTo>
                  <a:lnTo>
                    <a:pt x="0" y="3174839"/>
                  </a:lnTo>
                  <a:lnTo>
                    <a:pt x="0" y="2810720"/>
                  </a:lnTo>
                  <a:lnTo>
                    <a:pt x="2845438" y="2810720"/>
                  </a:lnTo>
                  <a:lnTo>
                    <a:pt x="4736018" y="0"/>
                  </a:lnTo>
                  <a:lnTo>
                    <a:pt x="5625816" y="0"/>
                  </a:lnTo>
                  <a:lnTo>
                    <a:pt x="3511078" y="3174839"/>
                  </a:lnTo>
                  <a:close/>
                </a:path>
              </a:pathLst>
            </a:custGeom>
            <a:solidFill>
              <a:schemeClr val="bg2">
                <a:lumMod val="75000"/>
              </a:schemeClr>
            </a:solidFill>
            <a:ln w="27336" cap="flat">
              <a:noFill/>
              <a:prstDash val="solid"/>
              <a:miter/>
            </a:ln>
          </p:spPr>
          <p:txBody>
            <a:bodyPr rtlCol="0" anchor="ctr"/>
            <a:lstStyle/>
            <a:p>
              <a:pPr defTabSz="685800"/>
              <a:endParaRPr lang="en-IN" sz="1350">
                <a:solidFill>
                  <a:prstClr val="black"/>
                </a:solidFill>
                <a:latin typeface="Calibri" panose="020F0502020204030204"/>
                <a:cs typeface="Arial"/>
              </a:endParaRPr>
            </a:p>
          </p:txBody>
        </p:sp>
        <p:sp>
          <p:nvSpPr>
            <p:cNvPr id="17" name="Freeform: Shape 16">
              <a:extLst>
                <a:ext uri="{FF2B5EF4-FFF2-40B4-BE49-F238E27FC236}">
                  <a16:creationId xmlns:a16="http://schemas.microsoft.com/office/drawing/2014/main" id="{19A5B4FD-4A0E-5F78-7659-61C5FE6F987D}"/>
                </a:ext>
              </a:extLst>
            </p:cNvPr>
            <p:cNvSpPr/>
            <p:nvPr/>
          </p:nvSpPr>
          <p:spPr>
            <a:xfrm>
              <a:off x="0" y="1416500"/>
              <a:ext cx="6005312" cy="1576622"/>
            </a:xfrm>
            <a:custGeom>
              <a:avLst/>
              <a:gdLst>
                <a:gd name="connsiteX0" fmla="*/ 0 w 8007082"/>
                <a:gd name="connsiteY0" fmla="*/ 0 h 2102162"/>
                <a:gd name="connsiteX1" fmla="*/ 8007083 w 8007082"/>
                <a:gd name="connsiteY1" fmla="*/ 0 h 2102162"/>
                <a:gd name="connsiteX2" fmla="*/ 6585047 w 8007082"/>
                <a:gd name="connsiteY2" fmla="*/ 2102162 h 2102162"/>
                <a:gd name="connsiteX3" fmla="*/ 5695250 w 8007082"/>
                <a:gd name="connsiteY3" fmla="*/ 2102162 h 2102162"/>
                <a:gd name="connsiteX4" fmla="*/ 6870165 w 8007082"/>
                <a:gd name="connsiteY4" fmla="*/ 364120 h 2102162"/>
                <a:gd name="connsiteX5" fmla="*/ 0 w 8007082"/>
                <a:gd name="connsiteY5" fmla="*/ 364120 h 2102162"/>
                <a:gd name="connsiteX6" fmla="*/ 0 w 8007082"/>
                <a:gd name="connsiteY6" fmla="*/ 0 h 210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7082" h="2102162">
                  <a:moveTo>
                    <a:pt x="0" y="0"/>
                  </a:moveTo>
                  <a:lnTo>
                    <a:pt x="8007083" y="0"/>
                  </a:lnTo>
                  <a:lnTo>
                    <a:pt x="6585047" y="2102162"/>
                  </a:lnTo>
                  <a:lnTo>
                    <a:pt x="5695250" y="2102162"/>
                  </a:lnTo>
                  <a:lnTo>
                    <a:pt x="6870165" y="364120"/>
                  </a:lnTo>
                  <a:lnTo>
                    <a:pt x="0" y="364120"/>
                  </a:lnTo>
                  <a:lnTo>
                    <a:pt x="0" y="0"/>
                  </a:lnTo>
                  <a:close/>
                </a:path>
              </a:pathLst>
            </a:custGeom>
            <a:solidFill>
              <a:schemeClr val="tx1">
                <a:lumMod val="85000"/>
                <a:lumOff val="15000"/>
              </a:schemeClr>
            </a:solidFill>
            <a:ln w="27336" cap="flat">
              <a:noFill/>
              <a:prstDash val="solid"/>
              <a:miter/>
            </a:ln>
          </p:spPr>
          <p:txBody>
            <a:bodyPr rtlCol="0" anchor="ctr"/>
            <a:lstStyle/>
            <a:p>
              <a:pPr defTabSz="685800"/>
              <a:endParaRPr lang="en-IN" sz="1350">
                <a:solidFill>
                  <a:prstClr val="black"/>
                </a:solidFill>
                <a:latin typeface="Calibri" panose="020F0502020204030204"/>
                <a:cs typeface="Arial"/>
              </a:endParaRPr>
            </a:p>
          </p:txBody>
        </p:sp>
        <p:grpSp>
          <p:nvGrpSpPr>
            <p:cNvPr id="7" name="Group 6">
              <a:extLst>
                <a:ext uri="{FF2B5EF4-FFF2-40B4-BE49-F238E27FC236}">
                  <a16:creationId xmlns:a16="http://schemas.microsoft.com/office/drawing/2014/main" id="{3479878A-2876-CA8E-225F-AC424C805BA0}"/>
                </a:ext>
              </a:extLst>
            </p:cNvPr>
            <p:cNvGrpSpPr/>
            <p:nvPr/>
          </p:nvGrpSpPr>
          <p:grpSpPr>
            <a:xfrm>
              <a:off x="4130813" y="1912950"/>
              <a:ext cx="4829389" cy="1733022"/>
              <a:chOff x="5507750" y="1290925"/>
              <a:chExt cx="6439185" cy="2310695"/>
            </a:xfrm>
          </p:grpSpPr>
          <p:sp>
            <p:nvSpPr>
              <p:cNvPr id="3" name="TextBox 2">
                <a:extLst>
                  <a:ext uri="{FF2B5EF4-FFF2-40B4-BE49-F238E27FC236}">
                    <a16:creationId xmlns:a16="http://schemas.microsoft.com/office/drawing/2014/main" id="{E5FF05A2-7044-FC12-32B2-438E2CF7B957}"/>
                  </a:ext>
                </a:extLst>
              </p:cNvPr>
              <p:cNvSpPr txBox="1"/>
              <p:nvPr/>
            </p:nvSpPr>
            <p:spPr>
              <a:xfrm>
                <a:off x="7596130" y="1290925"/>
                <a:ext cx="4085405" cy="819591"/>
              </a:xfrm>
              <a:prstGeom prst="rect">
                <a:avLst/>
              </a:prstGeom>
              <a:noFill/>
            </p:spPr>
            <p:txBody>
              <a:bodyPr wrap="square">
                <a:spAutoFit/>
              </a:bodyPr>
              <a:lstStyle/>
              <a:p>
                <a:pPr defTabSz="685800"/>
                <a:r>
                  <a:rPr lang="en-IN" sz="2400" b="1" dirty="0">
                    <a:solidFill>
                      <a:srgbClr val="BF2424">
                        <a:lumMod val="75000"/>
                      </a:srgbClr>
                    </a:solidFill>
                    <a:latin typeface="Montserrat" panose="00000500000000000000" pitchFamily="2" charset="0"/>
                    <a:cs typeface="Arial"/>
                  </a:rPr>
                  <a:t>Team Introduction</a:t>
                </a:r>
              </a:p>
            </p:txBody>
          </p:sp>
          <p:sp>
            <p:nvSpPr>
              <p:cNvPr id="5" name="TextBox 4">
                <a:extLst>
                  <a:ext uri="{FF2B5EF4-FFF2-40B4-BE49-F238E27FC236}">
                    <a16:creationId xmlns:a16="http://schemas.microsoft.com/office/drawing/2014/main" id="{44D46786-70E2-73EA-0768-B3758A4A25E3}"/>
                  </a:ext>
                </a:extLst>
              </p:cNvPr>
              <p:cNvSpPr txBox="1"/>
              <p:nvPr/>
            </p:nvSpPr>
            <p:spPr>
              <a:xfrm>
                <a:off x="5507750" y="3111446"/>
                <a:ext cx="6439185" cy="490174"/>
              </a:xfrm>
              <a:prstGeom prst="rect">
                <a:avLst/>
              </a:prstGeom>
              <a:noFill/>
            </p:spPr>
            <p:txBody>
              <a:bodyPr wrap="square">
                <a:spAutoFit/>
              </a:bodyPr>
              <a:lstStyle/>
              <a:p>
                <a:pPr algn="ctr" defTabSz="685800">
                  <a:lnSpc>
                    <a:spcPct val="150000"/>
                  </a:lnSpc>
                </a:pPr>
                <a:r>
                  <a:rPr lang="en-IN" sz="2000" dirty="0">
                    <a:solidFill>
                      <a:prstClr val="white"/>
                    </a:solidFill>
                    <a:latin typeface="Times New Roman" panose="02020603050405020304" pitchFamily="18" charset="0"/>
                    <a:cs typeface="Times New Roman" panose="02020603050405020304" pitchFamily="18" charset="0"/>
                  </a:rPr>
                  <a:t>TEAM NAME: MASTERMIND</a:t>
                </a:r>
              </a:p>
            </p:txBody>
          </p:sp>
        </p:grpSp>
        <p:pic>
          <p:nvPicPr>
            <p:cNvPr id="10" name="Picture 9" descr="A white ambulance on the street&#10;&#10;Description automatically generated with low confidence">
              <a:extLst>
                <a:ext uri="{FF2B5EF4-FFF2-40B4-BE49-F238E27FC236}">
                  <a16:creationId xmlns:a16="http://schemas.microsoft.com/office/drawing/2014/main" id="{310EA03B-1A3C-8D2F-E48B-318A590AD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9095"/>
              <a:ext cx="5114544" cy="3500218"/>
            </a:xfrm>
            <a:prstGeom prst="rect">
              <a:avLst/>
            </a:prstGeom>
          </p:spPr>
        </p:pic>
      </p:grpSp>
    </p:spTree>
    <p:extLst>
      <p:ext uri="{BB962C8B-B14F-4D97-AF65-F5344CB8AC3E}">
        <p14:creationId xmlns:p14="http://schemas.microsoft.com/office/powerpoint/2010/main" val="3100974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A2A23E5-CD26-EE29-46CC-96E7B3505DFE}"/>
              </a:ext>
            </a:extLst>
          </p:cNvPr>
          <p:cNvGrpSpPr/>
          <p:nvPr/>
        </p:nvGrpSpPr>
        <p:grpSpPr>
          <a:xfrm>
            <a:off x="2701280" y="0"/>
            <a:ext cx="6442720" cy="5145035"/>
            <a:chOff x="3610854" y="-1707"/>
            <a:chExt cx="8590293" cy="6860046"/>
          </a:xfrm>
        </p:grpSpPr>
        <p:grpSp>
          <p:nvGrpSpPr>
            <p:cNvPr id="7" name="Group 6">
              <a:extLst>
                <a:ext uri="{FF2B5EF4-FFF2-40B4-BE49-F238E27FC236}">
                  <a16:creationId xmlns:a16="http://schemas.microsoft.com/office/drawing/2014/main" id="{08B4EF7C-8349-219B-5017-379B93085409}"/>
                </a:ext>
              </a:extLst>
            </p:cNvPr>
            <p:cNvGrpSpPr/>
            <p:nvPr/>
          </p:nvGrpSpPr>
          <p:grpSpPr>
            <a:xfrm>
              <a:off x="3610854" y="-613"/>
              <a:ext cx="8571850" cy="6858952"/>
              <a:chOff x="3610854" y="-613"/>
              <a:chExt cx="8571850" cy="6858952"/>
            </a:xfrm>
          </p:grpSpPr>
          <p:sp>
            <p:nvSpPr>
              <p:cNvPr id="97" name="Freeform: Shape 96">
                <a:extLst>
                  <a:ext uri="{FF2B5EF4-FFF2-40B4-BE49-F238E27FC236}">
                    <a16:creationId xmlns:a16="http://schemas.microsoft.com/office/drawing/2014/main" id="{3B1642CA-2DBC-3F53-9E15-0F36FAE399C0}"/>
                  </a:ext>
                </a:extLst>
              </p:cNvPr>
              <p:cNvSpPr/>
              <p:nvPr/>
            </p:nvSpPr>
            <p:spPr>
              <a:xfrm>
                <a:off x="6989350" y="3156456"/>
                <a:ext cx="5193354" cy="3701883"/>
              </a:xfrm>
              <a:custGeom>
                <a:avLst/>
                <a:gdLst>
                  <a:gd name="connsiteX0" fmla="*/ 5193355 w 5193354"/>
                  <a:gd name="connsiteY0" fmla="*/ 3222131 h 3701883"/>
                  <a:gd name="connsiteX1" fmla="*/ 5193355 w 5193354"/>
                  <a:gd name="connsiteY1" fmla="*/ 3701883 h 3701883"/>
                  <a:gd name="connsiteX2" fmla="*/ 2474211 w 5193354"/>
                  <a:gd name="connsiteY2" fmla="*/ 3701883 h 3701883"/>
                  <a:gd name="connsiteX3" fmla="*/ 0 w 5193354"/>
                  <a:gd name="connsiteY3" fmla="*/ 0 h 3701883"/>
                  <a:gd name="connsiteX4" fmla="*/ 1246263 w 5193354"/>
                  <a:gd name="connsiteY4" fmla="*/ 0 h 3701883"/>
                  <a:gd name="connsiteX5" fmla="*/ 3426335 w 5193354"/>
                  <a:gd name="connsiteY5" fmla="*/ 3222131 h 3701883"/>
                  <a:gd name="connsiteX6" fmla="*/ 5193355 w 5193354"/>
                  <a:gd name="connsiteY6" fmla="*/ 3222131 h 370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3354" h="3701882">
                    <a:moveTo>
                      <a:pt x="5193355" y="3222131"/>
                    </a:moveTo>
                    <a:lnTo>
                      <a:pt x="5193355" y="3701883"/>
                    </a:lnTo>
                    <a:lnTo>
                      <a:pt x="2474211" y="3701883"/>
                    </a:lnTo>
                    <a:lnTo>
                      <a:pt x="0" y="0"/>
                    </a:lnTo>
                    <a:lnTo>
                      <a:pt x="1246263" y="0"/>
                    </a:lnTo>
                    <a:lnTo>
                      <a:pt x="3426335" y="3222131"/>
                    </a:lnTo>
                    <a:lnTo>
                      <a:pt x="5193355" y="3222131"/>
                    </a:lnTo>
                    <a:close/>
                  </a:path>
                </a:pathLst>
              </a:custGeom>
              <a:solidFill>
                <a:schemeClr val="bg2">
                  <a:lumMod val="75000"/>
                </a:schemeClr>
              </a:solidFill>
              <a:ln w="27336" cap="flat">
                <a:noFill/>
                <a:prstDash val="solid"/>
                <a:miter/>
              </a:ln>
            </p:spPr>
            <p:txBody>
              <a:bodyPr rtlCol="0" anchor="ctr"/>
              <a:lstStyle/>
              <a:p>
                <a:pPr defTabSz="685800"/>
                <a:endParaRPr lang="en-IN" sz="1350">
                  <a:solidFill>
                    <a:prstClr val="black"/>
                  </a:solidFill>
                  <a:latin typeface="Calibri" panose="020F0502020204030204"/>
                  <a:cs typeface="Arial"/>
                </a:endParaRPr>
              </a:p>
            </p:txBody>
          </p:sp>
          <p:sp>
            <p:nvSpPr>
              <p:cNvPr id="99" name="Freeform: Shape 98">
                <a:extLst>
                  <a:ext uri="{FF2B5EF4-FFF2-40B4-BE49-F238E27FC236}">
                    <a16:creationId xmlns:a16="http://schemas.microsoft.com/office/drawing/2014/main" id="{29EBB9A9-E0E1-6804-0A64-134140293B4C}"/>
                  </a:ext>
                </a:extLst>
              </p:cNvPr>
              <p:cNvSpPr/>
              <p:nvPr/>
            </p:nvSpPr>
            <p:spPr>
              <a:xfrm>
                <a:off x="3610854" y="-613"/>
                <a:ext cx="3378222" cy="3156797"/>
              </a:xfrm>
              <a:custGeom>
                <a:avLst/>
                <a:gdLst>
                  <a:gd name="connsiteX0" fmla="*/ 0 w 3378222"/>
                  <a:gd name="connsiteY0" fmla="*/ 0 h 3156797"/>
                  <a:gd name="connsiteX1" fmla="*/ 2131960 w 3378222"/>
                  <a:gd name="connsiteY1" fmla="*/ 3156797 h 3156797"/>
                  <a:gd name="connsiteX2" fmla="*/ 3378223 w 3378222"/>
                  <a:gd name="connsiteY2" fmla="*/ 3156797 h 3156797"/>
                  <a:gd name="connsiteX3" fmla="*/ 1247630 w 3378222"/>
                  <a:gd name="connsiteY3" fmla="*/ 0 h 3156797"/>
                  <a:gd name="connsiteX4" fmla="*/ 0 w 3378222"/>
                  <a:gd name="connsiteY4" fmla="*/ 0 h 3156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8221" h="3156797">
                    <a:moveTo>
                      <a:pt x="0" y="0"/>
                    </a:moveTo>
                    <a:lnTo>
                      <a:pt x="2131960" y="3156797"/>
                    </a:lnTo>
                    <a:lnTo>
                      <a:pt x="3378223" y="3156797"/>
                    </a:lnTo>
                    <a:lnTo>
                      <a:pt x="1247630" y="0"/>
                    </a:lnTo>
                    <a:lnTo>
                      <a:pt x="0" y="0"/>
                    </a:lnTo>
                    <a:close/>
                  </a:path>
                </a:pathLst>
              </a:custGeom>
              <a:solidFill>
                <a:schemeClr val="tx1">
                  <a:lumMod val="85000"/>
                  <a:lumOff val="15000"/>
                </a:schemeClr>
              </a:solidFill>
              <a:ln w="27336" cap="flat">
                <a:noFill/>
                <a:prstDash val="solid"/>
                <a:miter/>
              </a:ln>
            </p:spPr>
            <p:txBody>
              <a:bodyPr rtlCol="0" anchor="ctr"/>
              <a:lstStyle/>
              <a:p>
                <a:pPr defTabSz="685800"/>
                <a:endParaRPr lang="en-IN" sz="1350">
                  <a:solidFill>
                    <a:prstClr val="black"/>
                  </a:solidFill>
                  <a:latin typeface="Calibri" panose="020F0502020204030204"/>
                  <a:cs typeface="Arial"/>
                </a:endParaRPr>
              </a:p>
            </p:txBody>
          </p:sp>
        </p:grpSp>
        <p:pic>
          <p:nvPicPr>
            <p:cNvPr id="8" name="Picture 7" descr="A picture containing transport, vehicle, land vehicle, emergency vehicle&#10;&#10;Description automatically generated">
              <a:extLst>
                <a:ext uri="{FF2B5EF4-FFF2-40B4-BE49-F238E27FC236}">
                  <a16:creationId xmlns:a16="http://schemas.microsoft.com/office/drawing/2014/main" id="{E9BDB429-FBEE-EE1F-ED02-B51DE838F1C3}"/>
                </a:ext>
              </a:extLst>
            </p:cNvPr>
            <p:cNvPicPr>
              <a:picLocks noChangeAspect="1"/>
            </p:cNvPicPr>
            <p:nvPr/>
          </p:nvPicPr>
          <p:blipFill>
            <a:blip r:embed="rId2">
              <a:extLst>
                <a:ext uri="{28A0092B-C50C-407E-A947-70E740481C1C}">
                  <a14:useLocalDpi xmlns:a14="http://schemas.microsoft.com/office/drawing/2010/main" val="0"/>
                </a:ext>
              </a:extLst>
            </a:blip>
            <a:srcRect l="-2919" t="27195" r="23028" b="2949"/>
            <a:stretch>
              <a:fillRect/>
            </a:stretch>
          </p:blipFill>
          <p:spPr>
            <a:xfrm>
              <a:off x="5051332" y="-1707"/>
              <a:ext cx="7149815" cy="6251814"/>
            </a:xfrm>
            <a:custGeom>
              <a:avLst/>
              <a:gdLst>
                <a:gd name="connsiteX0" fmla="*/ 0 w 7149815"/>
                <a:gd name="connsiteY0" fmla="*/ 0 h 6251814"/>
                <a:gd name="connsiteX1" fmla="*/ 7149815 w 7149815"/>
                <a:gd name="connsiteY1" fmla="*/ 0 h 6251814"/>
                <a:gd name="connsiteX2" fmla="*/ 7149815 w 7149815"/>
                <a:gd name="connsiteY2" fmla="*/ 6251814 h 6251814"/>
                <a:gd name="connsiteX3" fmla="*/ 5456330 w 7149815"/>
                <a:gd name="connsiteY3" fmla="*/ 6217097 h 6251814"/>
                <a:gd name="connsiteX4" fmla="*/ 3273798 w 7149815"/>
                <a:gd name="connsiteY4" fmla="*/ 2993053 h 6251814"/>
                <a:gd name="connsiteX5" fmla="*/ 2025895 w 7149815"/>
                <a:gd name="connsiteY5" fmla="*/ 2993053 h 6251814"/>
                <a:gd name="connsiteX6" fmla="*/ 0 w 7149815"/>
                <a:gd name="connsiteY6" fmla="*/ 0 h 625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9815" h="6251814">
                  <a:moveTo>
                    <a:pt x="0" y="0"/>
                  </a:moveTo>
                  <a:lnTo>
                    <a:pt x="7149815" y="0"/>
                  </a:lnTo>
                  <a:lnTo>
                    <a:pt x="7149815" y="6251814"/>
                  </a:lnTo>
                  <a:lnTo>
                    <a:pt x="5456330" y="6217097"/>
                  </a:lnTo>
                  <a:lnTo>
                    <a:pt x="3273798" y="2993053"/>
                  </a:lnTo>
                  <a:lnTo>
                    <a:pt x="2025895" y="2993053"/>
                  </a:lnTo>
                  <a:lnTo>
                    <a:pt x="0" y="0"/>
                  </a:lnTo>
                  <a:close/>
                </a:path>
              </a:pathLst>
            </a:custGeom>
          </p:spPr>
        </p:pic>
      </p:grpSp>
      <p:grpSp>
        <p:nvGrpSpPr>
          <p:cNvPr id="6" name="Group 5">
            <a:extLst>
              <a:ext uri="{FF2B5EF4-FFF2-40B4-BE49-F238E27FC236}">
                <a16:creationId xmlns:a16="http://schemas.microsoft.com/office/drawing/2014/main" id="{B16C6943-13AF-8427-CB6F-15F341C818B4}"/>
              </a:ext>
            </a:extLst>
          </p:cNvPr>
          <p:cNvGrpSpPr/>
          <p:nvPr/>
        </p:nvGrpSpPr>
        <p:grpSpPr>
          <a:xfrm>
            <a:off x="408659" y="2022025"/>
            <a:ext cx="4585241" cy="4222990"/>
            <a:chOff x="365138" y="2836695"/>
            <a:chExt cx="6113655" cy="5630653"/>
          </a:xfrm>
        </p:grpSpPr>
        <p:sp>
          <p:nvSpPr>
            <p:cNvPr id="3" name="TextBox 2">
              <a:extLst>
                <a:ext uri="{FF2B5EF4-FFF2-40B4-BE49-F238E27FC236}">
                  <a16:creationId xmlns:a16="http://schemas.microsoft.com/office/drawing/2014/main" id="{435E87C3-3693-0A54-D7E9-87C7199289AB}"/>
                </a:ext>
              </a:extLst>
            </p:cNvPr>
            <p:cNvSpPr txBox="1"/>
            <p:nvPr/>
          </p:nvSpPr>
          <p:spPr>
            <a:xfrm>
              <a:off x="1397088" y="2836695"/>
              <a:ext cx="3787654" cy="615553"/>
            </a:xfrm>
            <a:prstGeom prst="rect">
              <a:avLst/>
            </a:prstGeom>
            <a:noFill/>
          </p:spPr>
          <p:txBody>
            <a:bodyPr wrap="square">
              <a:spAutoFit/>
            </a:bodyPr>
            <a:lstStyle/>
            <a:p>
              <a:pPr defTabSz="685800"/>
              <a:r>
                <a:rPr lang="en-IN" sz="2400" b="1" dirty="0">
                  <a:solidFill>
                    <a:srgbClr val="BF2424">
                      <a:lumMod val="75000"/>
                    </a:srgbClr>
                  </a:solidFill>
                  <a:latin typeface="Times New Roman" panose="02020603050405020304" pitchFamily="18" charset="0"/>
                  <a:cs typeface="Times New Roman" panose="02020603050405020304" pitchFamily="18" charset="0"/>
                </a:rPr>
                <a:t>Problem Statement</a:t>
              </a:r>
            </a:p>
          </p:txBody>
        </p:sp>
        <p:sp>
          <p:nvSpPr>
            <p:cNvPr id="5" name="TextBox 4">
              <a:extLst>
                <a:ext uri="{FF2B5EF4-FFF2-40B4-BE49-F238E27FC236}">
                  <a16:creationId xmlns:a16="http://schemas.microsoft.com/office/drawing/2014/main" id="{EA89BC54-DD4F-6B15-F2B3-AD7E38DF5518}"/>
                </a:ext>
              </a:extLst>
            </p:cNvPr>
            <p:cNvSpPr txBox="1"/>
            <p:nvPr/>
          </p:nvSpPr>
          <p:spPr>
            <a:xfrm>
              <a:off x="365138" y="3478803"/>
              <a:ext cx="6113655" cy="4988545"/>
            </a:xfrm>
            <a:prstGeom prst="rect">
              <a:avLst/>
            </a:prstGeom>
            <a:noFill/>
          </p:spPr>
          <p:txBody>
            <a:bodyPr wrap="square">
              <a:spAutoFit/>
            </a:bodyPr>
            <a:lstStyle/>
            <a:p>
              <a:pPr marL="285750" indent="-285750" defTabSz="685800">
                <a:lnSpc>
                  <a:spcPct val="150000"/>
                </a:lnSpc>
                <a:buFont typeface="Arial" panose="020B0604020202020204" pitchFamily="34" charset="0"/>
                <a:buChar char="•"/>
              </a:pPr>
              <a:r>
                <a:rPr lang="en-US" sz="1600" b="1" dirty="0">
                  <a:solidFill>
                    <a:prstClr val="black">
                      <a:lumMod val="85000"/>
                      <a:lumOff val="15000"/>
                    </a:prstClr>
                  </a:solidFill>
                  <a:latin typeface="Times New Roman" panose="02020603050405020304" pitchFamily="18" charset="0"/>
                  <a:cs typeface="Times New Roman" panose="02020603050405020304" pitchFamily="18" charset="0"/>
                </a:rPr>
                <a:t>Ambulance tracking systems play a crucial role in emergency medical services, ensuring timely and efficient response to life-threatening situations.</a:t>
              </a:r>
            </a:p>
            <a:p>
              <a:pPr marL="285750" indent="-285750" defTabSz="685800">
                <a:lnSpc>
                  <a:spcPct val="150000"/>
                </a:lnSpc>
                <a:buFont typeface="Arial" panose="020B0604020202020204" pitchFamily="34" charset="0"/>
                <a:buChar char="•"/>
              </a:pPr>
              <a:r>
                <a:rPr lang="en-US" sz="1600" b="1" dirty="0">
                  <a:solidFill>
                    <a:prstClr val="black">
                      <a:lumMod val="85000"/>
                      <a:lumOff val="15000"/>
                    </a:prstClr>
                  </a:solidFill>
                  <a:latin typeface="Times New Roman" panose="02020603050405020304" pitchFamily="18" charset="0"/>
                  <a:cs typeface="Times New Roman" panose="02020603050405020304" pitchFamily="18" charset="0"/>
                </a:rPr>
                <a:t>The existing ambulance tracking system lacks an efficient dispatch mechanism, resulting in delayed response times and suboptimal allocation of resources . This leads to critical delays in reaching emergency situations and can impact patient outcomes.</a:t>
              </a:r>
              <a:endParaRPr lang="en-IN" sz="1600" b="1" dirty="0">
                <a:solidFill>
                  <a:prstClr val="black">
                    <a:lumMod val="85000"/>
                    <a:lumOff val="15000"/>
                  </a:prst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9138044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009ECD2-323A-B8EE-E1C2-AEEAA61B0FBC}"/>
              </a:ext>
            </a:extLst>
          </p:cNvPr>
          <p:cNvGrpSpPr/>
          <p:nvPr/>
        </p:nvGrpSpPr>
        <p:grpSpPr>
          <a:xfrm>
            <a:off x="65132" y="-27235"/>
            <a:ext cx="10041359" cy="7399370"/>
            <a:chOff x="-2245" y="855970"/>
            <a:chExt cx="10041359" cy="7399370"/>
          </a:xfrm>
        </p:grpSpPr>
        <p:sp>
          <p:nvSpPr>
            <p:cNvPr id="114" name="Freeform: Shape 113">
              <a:extLst>
                <a:ext uri="{FF2B5EF4-FFF2-40B4-BE49-F238E27FC236}">
                  <a16:creationId xmlns:a16="http://schemas.microsoft.com/office/drawing/2014/main" id="{5F67DC60-66D7-A79C-BC3D-3276750A741E}"/>
                </a:ext>
              </a:extLst>
            </p:cNvPr>
            <p:cNvSpPr/>
            <p:nvPr/>
          </p:nvSpPr>
          <p:spPr>
            <a:xfrm>
              <a:off x="0" y="3222542"/>
              <a:ext cx="3897886" cy="2781128"/>
            </a:xfrm>
            <a:custGeom>
              <a:avLst/>
              <a:gdLst>
                <a:gd name="connsiteX0" fmla="*/ 2718871 w 5197181"/>
                <a:gd name="connsiteY0" fmla="*/ 3708171 h 3708170"/>
                <a:gd name="connsiteX1" fmla="*/ 5197182 w 5197181"/>
                <a:gd name="connsiteY1" fmla="*/ 0 h 3708170"/>
                <a:gd name="connsiteX2" fmla="*/ 3950099 w 5197181"/>
                <a:gd name="connsiteY2" fmla="*/ 0 h 3708170"/>
                <a:gd name="connsiteX3" fmla="*/ 1768387 w 5197181"/>
                <a:gd name="connsiteY3" fmla="*/ 3224591 h 3708170"/>
                <a:gd name="connsiteX4" fmla="*/ 0 w 5197181"/>
                <a:gd name="connsiteY4" fmla="*/ 3224591 h 3708170"/>
                <a:gd name="connsiteX5" fmla="*/ 0 w 5197181"/>
                <a:gd name="connsiteY5" fmla="*/ 3708171 h 3708170"/>
                <a:gd name="connsiteX6" fmla="*/ 2718871 w 5197181"/>
                <a:gd name="connsiteY6" fmla="*/ 3708171 h 37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7181" h="3708170">
                  <a:moveTo>
                    <a:pt x="2718871" y="3708171"/>
                  </a:moveTo>
                  <a:lnTo>
                    <a:pt x="5197182" y="0"/>
                  </a:lnTo>
                  <a:lnTo>
                    <a:pt x="3950099" y="0"/>
                  </a:lnTo>
                  <a:lnTo>
                    <a:pt x="1768387" y="3224591"/>
                  </a:lnTo>
                  <a:lnTo>
                    <a:pt x="0" y="3224591"/>
                  </a:lnTo>
                  <a:lnTo>
                    <a:pt x="0" y="3708171"/>
                  </a:lnTo>
                  <a:lnTo>
                    <a:pt x="2718871" y="3708171"/>
                  </a:lnTo>
                  <a:close/>
                </a:path>
              </a:pathLst>
            </a:custGeom>
            <a:solidFill>
              <a:schemeClr val="bg2">
                <a:lumMod val="75000"/>
              </a:schemeClr>
            </a:solidFill>
            <a:ln w="27336" cap="flat">
              <a:noFill/>
              <a:prstDash val="solid"/>
              <a:miter/>
            </a:ln>
          </p:spPr>
          <p:txBody>
            <a:bodyPr rtlCol="0" anchor="ctr"/>
            <a:lstStyle/>
            <a:p>
              <a:pPr defTabSz="685800"/>
              <a:endParaRPr lang="en-IN" sz="1350">
                <a:solidFill>
                  <a:prstClr val="black"/>
                </a:solidFill>
                <a:latin typeface="Calibri" panose="020F0502020204030204"/>
                <a:cs typeface="Arial"/>
              </a:endParaRPr>
            </a:p>
          </p:txBody>
        </p:sp>
        <p:sp>
          <p:nvSpPr>
            <p:cNvPr id="115" name="Freeform: Shape 114">
              <a:extLst>
                <a:ext uri="{FF2B5EF4-FFF2-40B4-BE49-F238E27FC236}">
                  <a16:creationId xmlns:a16="http://schemas.microsoft.com/office/drawing/2014/main" id="{18056CF2-4B22-B194-0828-0A380A18E888}"/>
                </a:ext>
              </a:extLst>
            </p:cNvPr>
            <p:cNvSpPr/>
            <p:nvPr/>
          </p:nvSpPr>
          <p:spPr>
            <a:xfrm>
              <a:off x="0" y="855970"/>
              <a:ext cx="5361951" cy="4688655"/>
            </a:xfrm>
            <a:custGeom>
              <a:avLst/>
              <a:gdLst>
                <a:gd name="connsiteX0" fmla="*/ 5123374 w 7149268"/>
                <a:gd name="connsiteY0" fmla="*/ 2992780 h 6251540"/>
                <a:gd name="connsiteX1" fmla="*/ 7149269 w 7149268"/>
                <a:gd name="connsiteY1" fmla="*/ 0 h 6251540"/>
                <a:gd name="connsiteX2" fmla="*/ 0 w 7149268"/>
                <a:gd name="connsiteY2" fmla="*/ 0 h 6251540"/>
                <a:gd name="connsiteX3" fmla="*/ 0 w 7149268"/>
                <a:gd name="connsiteY3" fmla="*/ 6251541 h 6251540"/>
                <a:gd name="connsiteX4" fmla="*/ 1693212 w 7149268"/>
                <a:gd name="connsiteY4" fmla="*/ 6216824 h 6251540"/>
                <a:gd name="connsiteX5" fmla="*/ 3875744 w 7149268"/>
                <a:gd name="connsiteY5" fmla="*/ 2992780 h 6251540"/>
                <a:gd name="connsiteX6" fmla="*/ 5123374 w 7149268"/>
                <a:gd name="connsiteY6" fmla="*/ 2992780 h 625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9268" h="6251540">
                  <a:moveTo>
                    <a:pt x="5123374" y="2992780"/>
                  </a:moveTo>
                  <a:lnTo>
                    <a:pt x="7149269" y="0"/>
                  </a:lnTo>
                  <a:lnTo>
                    <a:pt x="0" y="0"/>
                  </a:lnTo>
                  <a:lnTo>
                    <a:pt x="0" y="6251541"/>
                  </a:lnTo>
                  <a:lnTo>
                    <a:pt x="1693212" y="6216824"/>
                  </a:lnTo>
                  <a:lnTo>
                    <a:pt x="3875744" y="2992780"/>
                  </a:lnTo>
                  <a:lnTo>
                    <a:pt x="5123374" y="2992780"/>
                  </a:lnTo>
                  <a:close/>
                </a:path>
              </a:pathLst>
            </a:custGeom>
            <a:solidFill>
              <a:schemeClr val="accent1">
                <a:lumMod val="50000"/>
              </a:schemeClr>
            </a:solidFill>
            <a:ln w="27336" cap="flat">
              <a:noFill/>
              <a:prstDash val="solid"/>
              <a:miter/>
            </a:ln>
          </p:spPr>
          <p:txBody>
            <a:bodyPr rtlCol="0" anchor="ctr"/>
            <a:lstStyle/>
            <a:p>
              <a:pPr defTabSz="685800"/>
              <a:endParaRPr lang="en-IN" sz="1350">
                <a:solidFill>
                  <a:prstClr val="black"/>
                </a:solidFill>
                <a:latin typeface="Calibri" panose="020F0502020204030204"/>
                <a:cs typeface="Arial"/>
              </a:endParaRPr>
            </a:p>
          </p:txBody>
        </p:sp>
        <p:sp>
          <p:nvSpPr>
            <p:cNvPr id="116" name="Freeform: Shape 115">
              <a:extLst>
                <a:ext uri="{FF2B5EF4-FFF2-40B4-BE49-F238E27FC236}">
                  <a16:creationId xmlns:a16="http://schemas.microsoft.com/office/drawing/2014/main" id="{2DC5DEDE-8F16-0139-3A2C-22A5FFE36A32}"/>
                </a:ext>
              </a:extLst>
            </p:cNvPr>
            <p:cNvSpPr/>
            <p:nvPr/>
          </p:nvSpPr>
          <p:spPr>
            <a:xfrm>
              <a:off x="3898092" y="855970"/>
              <a:ext cx="2533462" cy="2366573"/>
            </a:xfrm>
            <a:custGeom>
              <a:avLst/>
              <a:gdLst>
                <a:gd name="connsiteX0" fmla="*/ 3377950 w 3377949"/>
                <a:gd name="connsiteY0" fmla="*/ 0 h 3155430"/>
                <a:gd name="connsiteX1" fmla="*/ 1247083 w 3377949"/>
                <a:gd name="connsiteY1" fmla="*/ 3155430 h 3155430"/>
                <a:gd name="connsiteX2" fmla="*/ 0 w 3377949"/>
                <a:gd name="connsiteY2" fmla="*/ 3155430 h 3155430"/>
                <a:gd name="connsiteX3" fmla="*/ 2129500 w 3377949"/>
                <a:gd name="connsiteY3" fmla="*/ 0 h 3155430"/>
                <a:gd name="connsiteX4" fmla="*/ 3377950 w 3377949"/>
                <a:gd name="connsiteY4" fmla="*/ 0 h 315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7948" h="3155430">
                  <a:moveTo>
                    <a:pt x="3377950" y="0"/>
                  </a:moveTo>
                  <a:lnTo>
                    <a:pt x="1247083" y="3155430"/>
                  </a:lnTo>
                  <a:lnTo>
                    <a:pt x="0" y="3155430"/>
                  </a:lnTo>
                  <a:lnTo>
                    <a:pt x="2129500" y="0"/>
                  </a:lnTo>
                  <a:lnTo>
                    <a:pt x="3377950" y="0"/>
                  </a:lnTo>
                  <a:close/>
                </a:path>
              </a:pathLst>
            </a:custGeom>
            <a:solidFill>
              <a:schemeClr val="tx1"/>
            </a:solidFill>
            <a:ln w="27336" cap="flat">
              <a:noFill/>
              <a:prstDash val="solid"/>
              <a:miter/>
            </a:ln>
          </p:spPr>
          <p:txBody>
            <a:bodyPr rtlCol="0" anchor="ctr"/>
            <a:lstStyle/>
            <a:p>
              <a:pPr defTabSz="685800"/>
              <a:endParaRPr lang="en-IN" sz="1350">
                <a:solidFill>
                  <a:prstClr val="black"/>
                </a:solidFill>
                <a:latin typeface="Calibri" panose="020F0502020204030204"/>
                <a:cs typeface="Arial"/>
              </a:endParaRPr>
            </a:p>
          </p:txBody>
        </p:sp>
        <p:grpSp>
          <p:nvGrpSpPr>
            <p:cNvPr id="6" name="Group 5">
              <a:extLst>
                <a:ext uri="{FF2B5EF4-FFF2-40B4-BE49-F238E27FC236}">
                  <a16:creationId xmlns:a16="http://schemas.microsoft.com/office/drawing/2014/main" id="{A1C5CA2A-30FA-C128-82ED-5B4E0961944C}"/>
                </a:ext>
              </a:extLst>
            </p:cNvPr>
            <p:cNvGrpSpPr/>
            <p:nvPr/>
          </p:nvGrpSpPr>
          <p:grpSpPr>
            <a:xfrm>
              <a:off x="3763640" y="3143842"/>
              <a:ext cx="6275474" cy="5111498"/>
              <a:chOff x="5032701" y="3046325"/>
              <a:chExt cx="8367298" cy="6815331"/>
            </a:xfrm>
          </p:grpSpPr>
          <p:sp>
            <p:nvSpPr>
              <p:cNvPr id="3" name="TextBox 2">
                <a:extLst>
                  <a:ext uri="{FF2B5EF4-FFF2-40B4-BE49-F238E27FC236}">
                    <a16:creationId xmlns:a16="http://schemas.microsoft.com/office/drawing/2014/main" id="{9E83C0A4-BBD9-DEBB-0723-791BEEDEA17F}"/>
                  </a:ext>
                </a:extLst>
              </p:cNvPr>
              <p:cNvSpPr txBox="1"/>
              <p:nvPr/>
            </p:nvSpPr>
            <p:spPr>
              <a:xfrm>
                <a:off x="7418300" y="3046325"/>
                <a:ext cx="5981699" cy="615553"/>
              </a:xfrm>
              <a:prstGeom prst="rect">
                <a:avLst/>
              </a:prstGeom>
              <a:noFill/>
            </p:spPr>
            <p:txBody>
              <a:bodyPr wrap="square">
                <a:spAutoFit/>
              </a:bodyPr>
              <a:lstStyle/>
              <a:p>
                <a:pPr defTabSz="685800"/>
                <a:r>
                  <a:rPr lang="en-IN" sz="2400" b="1" dirty="0">
                    <a:solidFill>
                      <a:srgbClr val="BF2424">
                        <a:lumMod val="75000"/>
                      </a:srgbClr>
                    </a:solidFill>
                    <a:latin typeface="Times New Roman" panose="02020603050405020304" pitchFamily="18" charset="0"/>
                    <a:cs typeface="Times New Roman" panose="02020603050405020304" pitchFamily="18" charset="0"/>
                  </a:rPr>
                  <a:t>Solution</a:t>
                </a:r>
              </a:p>
            </p:txBody>
          </p:sp>
          <p:sp>
            <p:nvSpPr>
              <p:cNvPr id="5" name="TextBox 4">
                <a:extLst>
                  <a:ext uri="{FF2B5EF4-FFF2-40B4-BE49-F238E27FC236}">
                    <a16:creationId xmlns:a16="http://schemas.microsoft.com/office/drawing/2014/main" id="{CF0062DB-4C91-76AA-9B07-354C58ADED7E}"/>
                  </a:ext>
                </a:extLst>
              </p:cNvPr>
              <p:cNvSpPr txBox="1"/>
              <p:nvPr/>
            </p:nvSpPr>
            <p:spPr>
              <a:xfrm>
                <a:off x="5032701" y="4424868"/>
                <a:ext cx="6676230" cy="5436788"/>
              </a:xfrm>
              <a:prstGeom prst="rect">
                <a:avLst/>
              </a:prstGeom>
              <a:noFill/>
            </p:spPr>
            <p:txBody>
              <a:bodyPr wrap="square">
                <a:spAutoFit/>
              </a:bodyPr>
              <a:lstStyle/>
              <a:p>
                <a:pPr defTabSz="685800">
                  <a:lnSpc>
                    <a:spcPct val="150000"/>
                  </a:lnSpc>
                </a:pPr>
                <a:r>
                  <a:rPr lang="en-IN" b="1" dirty="0">
                    <a:solidFill>
                      <a:prstClr val="black">
                        <a:lumMod val="75000"/>
                        <a:lumOff val="25000"/>
                      </a:prstClr>
                    </a:solidFill>
                    <a:latin typeface="Times New Roman" panose="02020603050405020304" pitchFamily="18" charset="0"/>
                    <a:cs typeface="Times New Roman" panose="02020603050405020304" pitchFamily="18" charset="0"/>
                  </a:rPr>
                  <a:t>Jevan Rakshak is going to have below mentioned features to solve the existing problem:</a:t>
                </a:r>
              </a:p>
              <a:p>
                <a:pPr marL="171450" indent="-171450" defTabSz="685800">
                  <a:lnSpc>
                    <a:spcPct val="150000"/>
                  </a:lnSpc>
                  <a:buFont typeface="Arial" panose="020B0604020202020204" pitchFamily="34" charset="0"/>
                  <a:buChar char="•"/>
                </a:pPr>
                <a:r>
                  <a:rPr lang="en-IN" b="1" dirty="0">
                    <a:solidFill>
                      <a:prstClr val="black">
                        <a:lumMod val="75000"/>
                        <a:lumOff val="25000"/>
                      </a:prstClr>
                    </a:solidFill>
                    <a:latin typeface="Times New Roman" panose="02020603050405020304" pitchFamily="18" charset="0"/>
                    <a:cs typeface="Times New Roman" panose="02020603050405020304" pitchFamily="18" charset="0"/>
                  </a:rPr>
                  <a:t>User friendly</a:t>
                </a:r>
              </a:p>
              <a:p>
                <a:pPr marL="171450" indent="-171450" defTabSz="685800">
                  <a:lnSpc>
                    <a:spcPct val="150000"/>
                  </a:lnSpc>
                  <a:buFont typeface="Arial" panose="020B0604020202020204" pitchFamily="34" charset="0"/>
                  <a:buChar char="•"/>
                </a:pPr>
                <a:r>
                  <a:rPr lang="en-IN" b="1" dirty="0">
                    <a:solidFill>
                      <a:prstClr val="black">
                        <a:lumMod val="75000"/>
                        <a:lumOff val="25000"/>
                      </a:prstClr>
                    </a:solidFill>
                    <a:latin typeface="Times New Roman" panose="02020603050405020304" pitchFamily="18" charset="0"/>
                    <a:cs typeface="Times New Roman" panose="02020603050405020304" pitchFamily="18" charset="0"/>
                  </a:rPr>
                  <a:t>Real time tracking</a:t>
                </a:r>
              </a:p>
              <a:p>
                <a:pPr marL="171450" indent="-171450" defTabSz="685800">
                  <a:lnSpc>
                    <a:spcPct val="150000"/>
                  </a:lnSpc>
                  <a:buFont typeface="Arial" panose="020B0604020202020204" pitchFamily="34" charset="0"/>
                  <a:buChar char="•"/>
                </a:pPr>
                <a:r>
                  <a:rPr lang="en-IN" b="1" dirty="0">
                    <a:solidFill>
                      <a:prstClr val="black">
                        <a:lumMod val="75000"/>
                        <a:lumOff val="25000"/>
                      </a:prstClr>
                    </a:solidFill>
                    <a:latin typeface="Times New Roman" panose="02020603050405020304" pitchFamily="18" charset="0"/>
                    <a:cs typeface="Times New Roman" panose="02020603050405020304" pitchFamily="18" charset="0"/>
                  </a:rPr>
                  <a:t>Will connect you to nearby hospitals.</a:t>
                </a:r>
              </a:p>
              <a:p>
                <a:pPr marL="171450" indent="-171450" defTabSz="685800">
                  <a:lnSpc>
                    <a:spcPct val="150000"/>
                  </a:lnSpc>
                  <a:buFont typeface="Arial" panose="020B0604020202020204" pitchFamily="34" charset="0"/>
                  <a:buChar char="•"/>
                </a:pPr>
                <a:r>
                  <a:rPr lang="en-IN" b="1" dirty="0">
                    <a:solidFill>
                      <a:prstClr val="black">
                        <a:lumMod val="75000"/>
                        <a:lumOff val="25000"/>
                      </a:prstClr>
                    </a:solidFill>
                    <a:latin typeface="Times New Roman" panose="02020603050405020304" pitchFamily="18" charset="0"/>
                    <a:cs typeface="Times New Roman" panose="02020603050405020304" pitchFamily="18" charset="0"/>
                  </a:rPr>
                  <a:t>Emergency Alerts.</a:t>
                </a:r>
              </a:p>
              <a:p>
                <a:pPr marL="171450" indent="-171450" defTabSz="685800">
                  <a:lnSpc>
                    <a:spcPct val="150000"/>
                  </a:lnSpc>
                  <a:buFont typeface="Arial" panose="020B0604020202020204" pitchFamily="34" charset="0"/>
                  <a:buChar char="•"/>
                </a:pPr>
                <a:r>
                  <a:rPr lang="en-IN" b="1" dirty="0">
                    <a:solidFill>
                      <a:prstClr val="black">
                        <a:lumMod val="75000"/>
                        <a:lumOff val="25000"/>
                      </a:prstClr>
                    </a:solidFill>
                    <a:latin typeface="Times New Roman" panose="02020603050405020304" pitchFamily="18" charset="0"/>
                    <a:cs typeface="Times New Roman" panose="02020603050405020304" pitchFamily="18" charset="0"/>
                  </a:rPr>
                  <a:t>Cross Application</a:t>
                </a:r>
              </a:p>
              <a:p>
                <a:pPr marL="171450" indent="-171450" defTabSz="685800">
                  <a:lnSpc>
                    <a:spcPct val="150000"/>
                  </a:lnSpc>
                  <a:buFont typeface="Arial" panose="020B0604020202020204" pitchFamily="34" charset="0"/>
                  <a:buChar char="•"/>
                </a:pPr>
                <a:endParaRPr lang="en-IN" sz="1200" dirty="0">
                  <a:solidFill>
                    <a:prstClr val="black">
                      <a:lumMod val="75000"/>
                      <a:lumOff val="25000"/>
                    </a:prstClr>
                  </a:solidFill>
                  <a:latin typeface="Montserrat" panose="00000500000000000000" pitchFamily="2" charset="0"/>
                  <a:cs typeface="Arial"/>
                </a:endParaRPr>
              </a:p>
              <a:p>
                <a:pPr marL="171450" indent="-171450" defTabSz="685800">
                  <a:lnSpc>
                    <a:spcPct val="150000"/>
                  </a:lnSpc>
                  <a:buFont typeface="Arial" panose="020B0604020202020204" pitchFamily="34" charset="0"/>
                  <a:buChar char="•"/>
                </a:pPr>
                <a:endParaRPr lang="en-IN" sz="1200" dirty="0">
                  <a:solidFill>
                    <a:prstClr val="black">
                      <a:lumMod val="75000"/>
                      <a:lumOff val="25000"/>
                    </a:prstClr>
                  </a:solidFill>
                  <a:latin typeface="Montserrat" panose="00000500000000000000" pitchFamily="2" charset="0"/>
                  <a:cs typeface="Arial"/>
                </a:endParaRPr>
              </a:p>
              <a:p>
                <a:pPr marL="171450" indent="-171450" defTabSz="685800">
                  <a:lnSpc>
                    <a:spcPct val="150000"/>
                  </a:lnSpc>
                  <a:buFont typeface="Arial" panose="020B0604020202020204" pitchFamily="34" charset="0"/>
                  <a:buChar char="•"/>
                </a:pPr>
                <a:endParaRPr lang="en-IN" sz="1200" dirty="0">
                  <a:solidFill>
                    <a:prstClr val="black">
                      <a:lumMod val="75000"/>
                      <a:lumOff val="25000"/>
                    </a:prstClr>
                  </a:solidFill>
                  <a:latin typeface="Montserrat" panose="00000500000000000000" pitchFamily="2" charset="0"/>
                  <a:cs typeface="Arial"/>
                </a:endParaRPr>
              </a:p>
              <a:p>
                <a:pPr marL="171450" indent="-171450" defTabSz="685800">
                  <a:lnSpc>
                    <a:spcPct val="150000"/>
                  </a:lnSpc>
                  <a:buFont typeface="Arial" panose="020B0604020202020204" pitchFamily="34" charset="0"/>
                  <a:buChar char="•"/>
                </a:pPr>
                <a:endParaRPr lang="en-IN" sz="1200" dirty="0">
                  <a:solidFill>
                    <a:prstClr val="black">
                      <a:lumMod val="75000"/>
                      <a:lumOff val="25000"/>
                    </a:prstClr>
                  </a:solidFill>
                  <a:latin typeface="Montserrat" panose="00000500000000000000" pitchFamily="2" charset="0"/>
                  <a:cs typeface="Arial"/>
                </a:endParaRPr>
              </a:p>
            </p:txBody>
          </p:sp>
        </p:grpSp>
        <p:pic>
          <p:nvPicPr>
            <p:cNvPr id="2" name="Picture 1" descr="A picture containing vehicle, land vehicle, car, transport&#10;&#10;Description automatically generated">
              <a:extLst>
                <a:ext uri="{FF2B5EF4-FFF2-40B4-BE49-F238E27FC236}">
                  <a16:creationId xmlns:a16="http://schemas.microsoft.com/office/drawing/2014/main" id="{7442865C-3E1C-F494-9BF5-C0C010275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5" y="905405"/>
              <a:ext cx="5307638" cy="4639220"/>
            </a:xfrm>
            <a:prstGeom prst="rect">
              <a:avLst/>
            </a:prstGeom>
          </p:spPr>
        </p:pic>
      </p:grpSp>
    </p:spTree>
    <p:extLst>
      <p:ext uri="{BB962C8B-B14F-4D97-AF65-F5344CB8AC3E}">
        <p14:creationId xmlns:p14="http://schemas.microsoft.com/office/powerpoint/2010/main" val="40533041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9AA2DCB-6FA0-5949-6E58-0DF612C5FFD9}"/>
              </a:ext>
            </a:extLst>
          </p:cNvPr>
          <p:cNvGrpSpPr/>
          <p:nvPr/>
        </p:nvGrpSpPr>
        <p:grpSpPr>
          <a:xfrm>
            <a:off x="-2" y="1140035"/>
            <a:ext cx="9146661" cy="4577931"/>
            <a:chOff x="-2" y="-7671"/>
            <a:chExt cx="12195548" cy="6103908"/>
          </a:xfrm>
        </p:grpSpPr>
        <p:sp>
          <p:nvSpPr>
            <p:cNvPr id="6" name="Freeform: Shape 5">
              <a:extLst>
                <a:ext uri="{FF2B5EF4-FFF2-40B4-BE49-F238E27FC236}">
                  <a16:creationId xmlns:a16="http://schemas.microsoft.com/office/drawing/2014/main" id="{D907F0E6-842A-CCFD-A5BC-4596C7608B3F}"/>
                </a:ext>
              </a:extLst>
            </p:cNvPr>
            <p:cNvSpPr/>
            <p:nvPr/>
          </p:nvSpPr>
          <p:spPr>
            <a:xfrm>
              <a:off x="4344661" y="4637562"/>
              <a:ext cx="7850885" cy="1458675"/>
            </a:xfrm>
            <a:custGeom>
              <a:avLst/>
              <a:gdLst>
                <a:gd name="connsiteX0" fmla="*/ 969632 w 7850885"/>
                <a:gd name="connsiteY0" fmla="*/ 0 h 1458675"/>
                <a:gd name="connsiteX1" fmla="*/ 7850886 w 7850885"/>
                <a:gd name="connsiteY1" fmla="*/ 0 h 1458675"/>
                <a:gd name="connsiteX2" fmla="*/ 7850886 w 7850885"/>
                <a:gd name="connsiteY2" fmla="*/ 1458676 h 1458675"/>
                <a:gd name="connsiteX3" fmla="*/ 0 w 7850885"/>
                <a:gd name="connsiteY3" fmla="*/ 1458676 h 1458675"/>
                <a:gd name="connsiteX4" fmla="*/ 969632 w 7850885"/>
                <a:gd name="connsiteY4" fmla="*/ 0 h 145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0885" h="1458675">
                  <a:moveTo>
                    <a:pt x="969632" y="0"/>
                  </a:moveTo>
                  <a:lnTo>
                    <a:pt x="7850886" y="0"/>
                  </a:lnTo>
                  <a:lnTo>
                    <a:pt x="7850886" y="1458676"/>
                  </a:lnTo>
                  <a:lnTo>
                    <a:pt x="0" y="1458676"/>
                  </a:lnTo>
                  <a:lnTo>
                    <a:pt x="969632" y="0"/>
                  </a:lnTo>
                  <a:close/>
                </a:path>
              </a:pathLst>
            </a:custGeom>
            <a:solidFill>
              <a:schemeClr val="bg2">
                <a:lumMod val="75000"/>
              </a:schemeClr>
            </a:solidFill>
            <a:ln w="27275" cap="flat">
              <a:noFill/>
              <a:prstDash val="solid"/>
              <a:miter/>
            </a:ln>
          </p:spPr>
          <p:txBody>
            <a:bodyPr rtlCol="0" anchor="ctr"/>
            <a:lstStyle/>
            <a:p>
              <a:pPr defTabSz="685800"/>
              <a:endParaRPr lang="en-IN" sz="1350">
                <a:solidFill>
                  <a:prstClr val="black"/>
                </a:solidFill>
                <a:latin typeface="Calibri" panose="020F0502020204030204"/>
                <a:cs typeface="Arial"/>
              </a:endParaRPr>
            </a:p>
          </p:txBody>
        </p:sp>
        <p:sp>
          <p:nvSpPr>
            <p:cNvPr id="93" name="Freeform: Shape 92">
              <a:extLst>
                <a:ext uri="{FF2B5EF4-FFF2-40B4-BE49-F238E27FC236}">
                  <a16:creationId xmlns:a16="http://schemas.microsoft.com/office/drawing/2014/main" id="{7F1FB8E3-7760-42DE-6304-64DE19417342}"/>
                </a:ext>
              </a:extLst>
            </p:cNvPr>
            <p:cNvSpPr/>
            <p:nvPr/>
          </p:nvSpPr>
          <p:spPr>
            <a:xfrm>
              <a:off x="-1" y="3182432"/>
              <a:ext cx="5779063" cy="2910260"/>
            </a:xfrm>
            <a:custGeom>
              <a:avLst/>
              <a:gdLst>
                <a:gd name="connsiteX0" fmla="*/ 3834071 w 5779063"/>
                <a:gd name="connsiteY0" fmla="*/ 2910261 h 2910260"/>
                <a:gd name="connsiteX1" fmla="*/ 0 w 5779063"/>
                <a:gd name="connsiteY1" fmla="*/ 2910261 h 2910260"/>
                <a:gd name="connsiteX2" fmla="*/ 0 w 5779063"/>
                <a:gd name="connsiteY2" fmla="*/ 2512589 h 2910260"/>
                <a:gd name="connsiteX3" fmla="*/ 3107461 w 5779063"/>
                <a:gd name="connsiteY3" fmla="*/ 2512589 h 2910260"/>
                <a:gd name="connsiteX4" fmla="*/ 4807522 w 5779063"/>
                <a:gd name="connsiteY4" fmla="*/ 0 h 2910260"/>
                <a:gd name="connsiteX5" fmla="*/ 5779064 w 5779063"/>
                <a:gd name="connsiteY5" fmla="*/ 0 h 2910260"/>
                <a:gd name="connsiteX6" fmla="*/ 3834071 w 5779063"/>
                <a:gd name="connsiteY6" fmla="*/ 2910261 h 291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9063" h="2910260">
                  <a:moveTo>
                    <a:pt x="3834071" y="2910261"/>
                  </a:moveTo>
                  <a:lnTo>
                    <a:pt x="0" y="2910261"/>
                  </a:lnTo>
                  <a:lnTo>
                    <a:pt x="0" y="2512589"/>
                  </a:lnTo>
                  <a:lnTo>
                    <a:pt x="3107461" y="2512589"/>
                  </a:lnTo>
                  <a:lnTo>
                    <a:pt x="4807522" y="0"/>
                  </a:lnTo>
                  <a:lnTo>
                    <a:pt x="5779064" y="0"/>
                  </a:lnTo>
                  <a:lnTo>
                    <a:pt x="3834071" y="2910261"/>
                  </a:lnTo>
                  <a:close/>
                </a:path>
              </a:pathLst>
            </a:custGeom>
            <a:solidFill>
              <a:schemeClr val="bg2">
                <a:lumMod val="75000"/>
              </a:schemeClr>
            </a:solidFill>
            <a:ln w="27275" cap="flat">
              <a:noFill/>
              <a:prstDash val="solid"/>
              <a:miter/>
            </a:ln>
          </p:spPr>
          <p:txBody>
            <a:bodyPr rtlCol="0" anchor="ctr"/>
            <a:lstStyle/>
            <a:p>
              <a:pPr defTabSz="685800"/>
              <a:endParaRPr lang="en-IN" sz="1350">
                <a:solidFill>
                  <a:prstClr val="black"/>
                </a:solidFill>
                <a:latin typeface="Calibri" panose="020F0502020204030204"/>
                <a:cs typeface="Arial"/>
              </a:endParaRPr>
            </a:p>
          </p:txBody>
        </p:sp>
        <p:sp>
          <p:nvSpPr>
            <p:cNvPr id="94" name="Freeform: Shape 93">
              <a:extLst>
                <a:ext uri="{FF2B5EF4-FFF2-40B4-BE49-F238E27FC236}">
                  <a16:creationId xmlns:a16="http://schemas.microsoft.com/office/drawing/2014/main" id="{D78FFDB3-C746-32D8-3BAC-44E97E0B5820}"/>
                </a:ext>
              </a:extLst>
            </p:cNvPr>
            <p:cNvSpPr/>
            <p:nvPr/>
          </p:nvSpPr>
          <p:spPr>
            <a:xfrm>
              <a:off x="-1" y="-7671"/>
              <a:ext cx="7816246" cy="5633412"/>
            </a:xfrm>
            <a:custGeom>
              <a:avLst/>
              <a:gdLst>
                <a:gd name="connsiteX0" fmla="*/ 5721786 w 7816246"/>
                <a:gd name="connsiteY0" fmla="*/ 3094095 h 5633412"/>
                <a:gd name="connsiteX1" fmla="*/ 7816247 w 7816246"/>
                <a:gd name="connsiteY1" fmla="*/ 0 h 5633412"/>
                <a:gd name="connsiteX2" fmla="*/ 0 w 7816246"/>
                <a:gd name="connsiteY2" fmla="*/ 0 h 5633412"/>
                <a:gd name="connsiteX3" fmla="*/ 0 w 7816246"/>
                <a:gd name="connsiteY3" fmla="*/ 5633413 h 5633412"/>
                <a:gd name="connsiteX4" fmla="*/ 3048819 w 7816246"/>
                <a:gd name="connsiteY4" fmla="*/ 5606411 h 5633412"/>
                <a:gd name="connsiteX5" fmla="*/ 4749426 w 7816246"/>
                <a:gd name="connsiteY5" fmla="*/ 3094095 h 5633412"/>
                <a:gd name="connsiteX6" fmla="*/ 5721786 w 7816246"/>
                <a:gd name="connsiteY6" fmla="*/ 3094095 h 563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16246" h="5633412">
                  <a:moveTo>
                    <a:pt x="5721786" y="3094095"/>
                  </a:moveTo>
                  <a:lnTo>
                    <a:pt x="7816247" y="0"/>
                  </a:lnTo>
                  <a:lnTo>
                    <a:pt x="0" y="0"/>
                  </a:lnTo>
                  <a:lnTo>
                    <a:pt x="0" y="5633413"/>
                  </a:lnTo>
                  <a:lnTo>
                    <a:pt x="3048819" y="5606411"/>
                  </a:lnTo>
                  <a:lnTo>
                    <a:pt x="4749426" y="3094095"/>
                  </a:lnTo>
                  <a:lnTo>
                    <a:pt x="5721786" y="3094095"/>
                  </a:lnTo>
                  <a:close/>
                </a:path>
              </a:pathLst>
            </a:custGeom>
            <a:solidFill>
              <a:schemeClr val="accent1">
                <a:lumMod val="50000"/>
              </a:schemeClr>
            </a:solidFill>
            <a:ln w="27275" cap="flat">
              <a:noFill/>
              <a:prstDash val="solid"/>
              <a:miter/>
            </a:ln>
          </p:spPr>
          <p:txBody>
            <a:bodyPr rtlCol="0" anchor="ctr"/>
            <a:lstStyle/>
            <a:p>
              <a:pPr defTabSz="685800"/>
              <a:endParaRPr lang="en-IN" sz="1350">
                <a:solidFill>
                  <a:prstClr val="black"/>
                </a:solidFill>
                <a:latin typeface="Calibri" panose="020F0502020204030204"/>
                <a:cs typeface="Arial"/>
              </a:endParaRPr>
            </a:p>
          </p:txBody>
        </p:sp>
        <p:pic>
          <p:nvPicPr>
            <p:cNvPr id="5" name="Picture 4" descr="A picture containing vehicle, machine, indoor, passenger&#10;&#10;Description automatically generated">
              <a:extLst>
                <a:ext uri="{FF2B5EF4-FFF2-40B4-BE49-F238E27FC236}">
                  <a16:creationId xmlns:a16="http://schemas.microsoft.com/office/drawing/2014/main" id="{66475D08-22AD-443F-A375-3F8ECC9817D4}"/>
                </a:ext>
              </a:extLst>
            </p:cNvPr>
            <p:cNvPicPr>
              <a:picLocks noChangeAspect="1"/>
            </p:cNvPicPr>
            <p:nvPr/>
          </p:nvPicPr>
          <p:blipFill>
            <a:blip r:embed="rId2">
              <a:extLst>
                <a:ext uri="{28A0092B-C50C-407E-A947-70E740481C1C}">
                  <a14:useLocalDpi xmlns:a14="http://schemas.microsoft.com/office/drawing/2010/main" val="0"/>
                </a:ext>
              </a:extLst>
            </a:blip>
            <a:srcRect l="16083" t="10785" r="7935" b="7071"/>
            <a:stretch>
              <a:fillRect/>
            </a:stretch>
          </p:blipFill>
          <p:spPr>
            <a:xfrm>
              <a:off x="-2" y="0"/>
              <a:ext cx="7816247" cy="5633413"/>
            </a:xfrm>
            <a:custGeom>
              <a:avLst/>
              <a:gdLst>
                <a:gd name="connsiteX0" fmla="*/ 0 w 7816247"/>
                <a:gd name="connsiteY0" fmla="*/ 0 h 5633413"/>
                <a:gd name="connsiteX1" fmla="*/ 7816247 w 7816247"/>
                <a:gd name="connsiteY1" fmla="*/ 0 h 5633413"/>
                <a:gd name="connsiteX2" fmla="*/ 5721786 w 7816247"/>
                <a:gd name="connsiteY2" fmla="*/ 3094095 h 5633413"/>
                <a:gd name="connsiteX3" fmla="*/ 4749426 w 7816247"/>
                <a:gd name="connsiteY3" fmla="*/ 3094095 h 5633413"/>
                <a:gd name="connsiteX4" fmla="*/ 3048819 w 7816247"/>
                <a:gd name="connsiteY4" fmla="*/ 5606411 h 5633413"/>
                <a:gd name="connsiteX5" fmla="*/ 0 w 7816247"/>
                <a:gd name="connsiteY5" fmla="*/ 5633413 h 563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6247" h="5633413">
                  <a:moveTo>
                    <a:pt x="0" y="0"/>
                  </a:moveTo>
                  <a:lnTo>
                    <a:pt x="7816247" y="0"/>
                  </a:lnTo>
                  <a:lnTo>
                    <a:pt x="5721786" y="3094095"/>
                  </a:lnTo>
                  <a:lnTo>
                    <a:pt x="4749426" y="3094095"/>
                  </a:lnTo>
                  <a:lnTo>
                    <a:pt x="3048819" y="5606411"/>
                  </a:lnTo>
                  <a:lnTo>
                    <a:pt x="0" y="5633413"/>
                  </a:lnTo>
                  <a:close/>
                </a:path>
              </a:pathLst>
            </a:custGeom>
          </p:spPr>
        </p:pic>
        <p:sp>
          <p:nvSpPr>
            <p:cNvPr id="7" name="TextBox 6">
              <a:extLst>
                <a:ext uri="{FF2B5EF4-FFF2-40B4-BE49-F238E27FC236}">
                  <a16:creationId xmlns:a16="http://schemas.microsoft.com/office/drawing/2014/main" id="{03DFDEE7-B178-073D-8B5D-19A655A9FA53}"/>
                </a:ext>
              </a:extLst>
            </p:cNvPr>
            <p:cNvSpPr txBox="1"/>
            <p:nvPr/>
          </p:nvSpPr>
          <p:spPr>
            <a:xfrm>
              <a:off x="6921021" y="1262877"/>
              <a:ext cx="5050972" cy="3405463"/>
            </a:xfrm>
            <a:prstGeom prst="rect">
              <a:avLst/>
            </a:prstGeom>
            <a:noFill/>
          </p:spPr>
          <p:txBody>
            <a:bodyPr wrap="square">
              <a:spAutoFit/>
            </a:bodyPr>
            <a:lstStyle/>
            <a:p>
              <a:pPr defTabSz="685800">
                <a:lnSpc>
                  <a:spcPct val="150000"/>
                </a:lnSpc>
              </a:pPr>
              <a:r>
                <a:rPr lang="en-IN" sz="1600" b="1" dirty="0">
                  <a:solidFill>
                    <a:prstClr val="black">
                      <a:lumMod val="85000"/>
                      <a:lumOff val="15000"/>
                    </a:prstClr>
                  </a:solidFill>
                  <a:latin typeface="Times New Roman" panose="02020603050405020304" pitchFamily="18" charset="0"/>
                  <a:cs typeface="Times New Roman" panose="02020603050405020304" pitchFamily="18" charset="0"/>
                </a:rPr>
                <a:t>Technologies:</a:t>
              </a:r>
            </a:p>
            <a:p>
              <a:pPr marL="171450" indent="-171450" defTabSz="685800">
                <a:lnSpc>
                  <a:spcPct val="150000"/>
                </a:lnSpc>
                <a:buFont typeface="Arial" panose="020B0604020202020204" pitchFamily="34" charset="0"/>
                <a:buChar char="•"/>
              </a:pPr>
              <a:r>
                <a:rPr lang="en-IN" sz="1600" b="1" dirty="0">
                  <a:solidFill>
                    <a:prstClr val="black">
                      <a:lumMod val="85000"/>
                      <a:lumOff val="15000"/>
                    </a:prstClr>
                  </a:solidFill>
                  <a:latin typeface="Times New Roman" panose="02020603050405020304" pitchFamily="18" charset="0"/>
                  <a:cs typeface="Times New Roman" panose="02020603050405020304" pitchFamily="18" charset="0"/>
                </a:rPr>
                <a:t>Flutter</a:t>
              </a:r>
            </a:p>
            <a:p>
              <a:pPr marL="171450" indent="-171450" defTabSz="685800">
                <a:lnSpc>
                  <a:spcPct val="150000"/>
                </a:lnSpc>
                <a:buFont typeface="Arial" panose="020B0604020202020204" pitchFamily="34" charset="0"/>
                <a:buChar char="•"/>
              </a:pPr>
              <a:r>
                <a:rPr lang="en-IN" sz="1600" b="1" dirty="0">
                  <a:solidFill>
                    <a:prstClr val="black">
                      <a:lumMod val="85000"/>
                      <a:lumOff val="15000"/>
                    </a:prstClr>
                  </a:solidFill>
                  <a:latin typeface="Times New Roman" panose="02020603050405020304" pitchFamily="18" charset="0"/>
                  <a:cs typeface="Times New Roman" panose="02020603050405020304" pitchFamily="18" charset="0"/>
                </a:rPr>
                <a:t>Firebase</a:t>
              </a:r>
            </a:p>
            <a:p>
              <a:pPr defTabSz="685800">
                <a:lnSpc>
                  <a:spcPct val="150000"/>
                </a:lnSpc>
              </a:pPr>
              <a:r>
                <a:rPr lang="en-IN" sz="1600" b="1" dirty="0">
                  <a:solidFill>
                    <a:prstClr val="black">
                      <a:lumMod val="85000"/>
                      <a:lumOff val="15000"/>
                    </a:prstClr>
                  </a:solidFill>
                  <a:latin typeface="Times New Roman" panose="02020603050405020304" pitchFamily="18" charset="0"/>
                  <a:cs typeface="Times New Roman" panose="02020603050405020304" pitchFamily="18" charset="0"/>
                </a:rPr>
                <a:t>Code Editor:</a:t>
              </a:r>
            </a:p>
            <a:p>
              <a:pPr marL="171450" indent="-171450" defTabSz="685800">
                <a:lnSpc>
                  <a:spcPct val="150000"/>
                </a:lnSpc>
                <a:buFont typeface="Arial" panose="020B0604020202020204" pitchFamily="34" charset="0"/>
                <a:buChar char="•"/>
              </a:pPr>
              <a:r>
                <a:rPr lang="en-IN" sz="1600" b="1" dirty="0">
                  <a:solidFill>
                    <a:prstClr val="black">
                      <a:lumMod val="85000"/>
                      <a:lumOff val="15000"/>
                    </a:prstClr>
                  </a:solidFill>
                  <a:latin typeface="Times New Roman" panose="02020603050405020304" pitchFamily="18" charset="0"/>
                  <a:cs typeface="Times New Roman" panose="02020603050405020304" pitchFamily="18" charset="0"/>
                </a:rPr>
                <a:t>VS Code</a:t>
              </a:r>
            </a:p>
            <a:p>
              <a:pPr marL="171450" indent="-171450" defTabSz="685800">
                <a:lnSpc>
                  <a:spcPct val="150000"/>
                </a:lnSpc>
                <a:buFont typeface="Arial" panose="020B0604020202020204" pitchFamily="34" charset="0"/>
                <a:buChar char="•"/>
              </a:pPr>
              <a:r>
                <a:rPr lang="en-IN" sz="1600" b="1" dirty="0">
                  <a:solidFill>
                    <a:prstClr val="black">
                      <a:lumMod val="85000"/>
                      <a:lumOff val="15000"/>
                    </a:prstClr>
                  </a:solidFill>
                  <a:latin typeface="Times New Roman" panose="02020603050405020304" pitchFamily="18" charset="0"/>
                  <a:cs typeface="Times New Roman" panose="02020603050405020304" pitchFamily="18" charset="0"/>
                </a:rPr>
                <a:t>Android Studio </a:t>
              </a:r>
            </a:p>
            <a:p>
              <a:pPr marL="171450" indent="-171450" defTabSz="685800">
                <a:lnSpc>
                  <a:spcPct val="150000"/>
                </a:lnSpc>
                <a:buFont typeface="Arial" panose="020B0604020202020204" pitchFamily="34" charset="0"/>
                <a:buChar char="•"/>
              </a:pPr>
              <a:endParaRPr lang="en-IN" sz="1200" b="1" dirty="0">
                <a:solidFill>
                  <a:prstClr val="black">
                    <a:lumMod val="85000"/>
                    <a:lumOff val="15000"/>
                  </a:prstClr>
                </a:solidFill>
                <a:latin typeface="Montserrat" panose="00000500000000000000" pitchFamily="2" charset="0"/>
                <a:cs typeface="Arial"/>
              </a:endParaRPr>
            </a:p>
          </p:txBody>
        </p:sp>
        <p:sp>
          <p:nvSpPr>
            <p:cNvPr id="3" name="TextBox 2">
              <a:extLst>
                <a:ext uri="{FF2B5EF4-FFF2-40B4-BE49-F238E27FC236}">
                  <a16:creationId xmlns:a16="http://schemas.microsoft.com/office/drawing/2014/main" id="{9F3CCB29-3C13-487F-C5F7-99C88496685A}"/>
                </a:ext>
              </a:extLst>
            </p:cNvPr>
            <p:cNvSpPr txBox="1"/>
            <p:nvPr/>
          </p:nvSpPr>
          <p:spPr>
            <a:xfrm>
              <a:off x="5603217" y="4828290"/>
              <a:ext cx="5950155" cy="1107996"/>
            </a:xfrm>
            <a:prstGeom prst="rect">
              <a:avLst/>
            </a:prstGeom>
            <a:noFill/>
          </p:spPr>
          <p:txBody>
            <a:bodyPr wrap="square">
              <a:spAutoFit/>
            </a:bodyPr>
            <a:lstStyle/>
            <a:p>
              <a:pPr defTabSz="685800"/>
              <a:r>
                <a:rPr lang="en-IN" sz="2400" b="1" dirty="0">
                  <a:solidFill>
                    <a:prstClr val="white"/>
                  </a:solidFill>
                  <a:latin typeface="Montserrat" panose="00000500000000000000" pitchFamily="2" charset="0"/>
                  <a:cs typeface="Arial"/>
                </a:rPr>
                <a:t>Technologies and code editor</a:t>
              </a:r>
            </a:p>
          </p:txBody>
        </p:sp>
      </p:grpSp>
    </p:spTree>
    <p:extLst>
      <p:ext uri="{BB962C8B-B14F-4D97-AF65-F5344CB8AC3E}">
        <p14:creationId xmlns:p14="http://schemas.microsoft.com/office/powerpoint/2010/main" val="283024415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DEAE286-B0E4-A405-E188-59AF6F564CEC}"/>
              </a:ext>
            </a:extLst>
          </p:cNvPr>
          <p:cNvGrpSpPr/>
          <p:nvPr/>
        </p:nvGrpSpPr>
        <p:grpSpPr>
          <a:xfrm>
            <a:off x="261401" y="1142694"/>
            <a:ext cx="8882599" cy="5248525"/>
            <a:chOff x="261401" y="855970"/>
            <a:chExt cx="8882599" cy="5248525"/>
          </a:xfrm>
        </p:grpSpPr>
        <p:grpSp>
          <p:nvGrpSpPr>
            <p:cNvPr id="8" name="Group 7">
              <a:extLst>
                <a:ext uri="{FF2B5EF4-FFF2-40B4-BE49-F238E27FC236}">
                  <a16:creationId xmlns:a16="http://schemas.microsoft.com/office/drawing/2014/main" id="{6A78D1E1-A459-6523-0DF2-351B1AFDAF50}"/>
                </a:ext>
              </a:extLst>
            </p:cNvPr>
            <p:cNvGrpSpPr/>
            <p:nvPr/>
          </p:nvGrpSpPr>
          <p:grpSpPr>
            <a:xfrm>
              <a:off x="3282409" y="855970"/>
              <a:ext cx="5861591" cy="4572612"/>
              <a:chOff x="4376545" y="-1707"/>
              <a:chExt cx="7815455" cy="6096816"/>
            </a:xfrm>
          </p:grpSpPr>
          <p:sp>
            <p:nvSpPr>
              <p:cNvPr id="171" name="Freeform: Shape 170">
                <a:extLst>
                  <a:ext uri="{FF2B5EF4-FFF2-40B4-BE49-F238E27FC236}">
                    <a16:creationId xmlns:a16="http://schemas.microsoft.com/office/drawing/2014/main" id="{3415A05F-8F4D-3F25-5B42-9ED9BD5B683E}"/>
                  </a:ext>
                </a:extLst>
              </p:cNvPr>
              <p:cNvSpPr/>
              <p:nvPr/>
            </p:nvSpPr>
            <p:spPr>
              <a:xfrm>
                <a:off x="6462560" y="3186526"/>
                <a:ext cx="5725885" cy="2908583"/>
              </a:xfrm>
              <a:custGeom>
                <a:avLst/>
                <a:gdLst>
                  <a:gd name="connsiteX0" fmla="*/ 1943886 w 5775891"/>
                  <a:gd name="connsiteY0" fmla="*/ 2908584 h 2908583"/>
                  <a:gd name="connsiteX1" fmla="*/ 5775892 w 5775891"/>
                  <a:gd name="connsiteY1" fmla="*/ 2908584 h 2908583"/>
                  <a:gd name="connsiteX2" fmla="*/ 5775892 w 5775891"/>
                  <a:gd name="connsiteY2" fmla="*/ 2511114 h 2908583"/>
                  <a:gd name="connsiteX3" fmla="*/ 2670212 w 5775891"/>
                  <a:gd name="connsiteY3" fmla="*/ 2511114 h 2908583"/>
                  <a:gd name="connsiteX4" fmla="*/ 971259 w 5775891"/>
                  <a:gd name="connsiteY4" fmla="*/ 0 h 2908583"/>
                  <a:gd name="connsiteX5" fmla="*/ 0 w 5775891"/>
                  <a:gd name="connsiteY5" fmla="*/ 0 h 2908583"/>
                  <a:gd name="connsiteX6" fmla="*/ 1943886 w 5775891"/>
                  <a:gd name="connsiteY6" fmla="*/ 2908584 h 290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5891" h="2908583">
                    <a:moveTo>
                      <a:pt x="1943886" y="2908584"/>
                    </a:moveTo>
                    <a:lnTo>
                      <a:pt x="5775892" y="2908584"/>
                    </a:lnTo>
                    <a:lnTo>
                      <a:pt x="5775892" y="2511114"/>
                    </a:lnTo>
                    <a:lnTo>
                      <a:pt x="2670212" y="2511114"/>
                    </a:lnTo>
                    <a:lnTo>
                      <a:pt x="971259" y="0"/>
                    </a:lnTo>
                    <a:lnTo>
                      <a:pt x="0" y="0"/>
                    </a:lnTo>
                    <a:lnTo>
                      <a:pt x="1943886" y="2908584"/>
                    </a:lnTo>
                    <a:close/>
                  </a:path>
                </a:pathLst>
              </a:custGeom>
              <a:solidFill>
                <a:schemeClr val="bg2">
                  <a:lumMod val="75000"/>
                </a:schemeClr>
              </a:solidFill>
              <a:ln w="27336" cap="flat">
                <a:noFill/>
                <a:prstDash val="solid"/>
                <a:miter/>
              </a:ln>
            </p:spPr>
            <p:txBody>
              <a:bodyPr rtlCol="0" anchor="ctr"/>
              <a:lstStyle/>
              <a:p>
                <a:pPr defTabSz="685800"/>
                <a:endParaRPr lang="en-IN" sz="1350">
                  <a:solidFill>
                    <a:prstClr val="black"/>
                  </a:solidFill>
                  <a:latin typeface="Calibri" panose="020F0502020204030204"/>
                  <a:cs typeface="Arial"/>
                </a:endParaRPr>
              </a:p>
            </p:txBody>
          </p:sp>
          <p:sp>
            <p:nvSpPr>
              <p:cNvPr id="172" name="Freeform: Shape 171">
                <a:extLst>
                  <a:ext uri="{FF2B5EF4-FFF2-40B4-BE49-F238E27FC236}">
                    <a16:creationId xmlns:a16="http://schemas.microsoft.com/office/drawing/2014/main" id="{B158479C-ED7C-05A5-D97B-C1BC0220A9A6}"/>
                  </a:ext>
                </a:extLst>
              </p:cNvPr>
              <p:cNvSpPr/>
              <p:nvPr/>
            </p:nvSpPr>
            <p:spPr>
              <a:xfrm>
                <a:off x="4376545" y="-1707"/>
                <a:ext cx="7811900" cy="5630186"/>
              </a:xfrm>
              <a:custGeom>
                <a:avLst/>
                <a:gdLst>
                  <a:gd name="connsiteX0" fmla="*/ 2093415 w 7811900"/>
                  <a:gd name="connsiteY0" fmla="*/ 3092557 h 5630186"/>
                  <a:gd name="connsiteX1" fmla="*/ 0 w 7811900"/>
                  <a:gd name="connsiteY1" fmla="*/ 0 h 5630186"/>
                  <a:gd name="connsiteX2" fmla="*/ 7811901 w 7811900"/>
                  <a:gd name="connsiteY2" fmla="*/ 0 h 5630186"/>
                  <a:gd name="connsiteX3" fmla="*/ 7811901 w 7811900"/>
                  <a:gd name="connsiteY3" fmla="*/ 5630187 h 5630186"/>
                  <a:gd name="connsiteX4" fmla="*/ 4764721 w 7811900"/>
                  <a:gd name="connsiteY4" fmla="*/ 5603124 h 5630186"/>
                  <a:gd name="connsiteX5" fmla="*/ 3064949 w 7811900"/>
                  <a:gd name="connsiteY5" fmla="*/ 3092557 h 5630186"/>
                  <a:gd name="connsiteX6" fmla="*/ 2093415 w 7811900"/>
                  <a:gd name="connsiteY6" fmla="*/ 3092557 h 563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11900" h="5630186">
                    <a:moveTo>
                      <a:pt x="2093415" y="3092557"/>
                    </a:moveTo>
                    <a:lnTo>
                      <a:pt x="0" y="0"/>
                    </a:lnTo>
                    <a:lnTo>
                      <a:pt x="7811901" y="0"/>
                    </a:lnTo>
                    <a:lnTo>
                      <a:pt x="7811901" y="5630187"/>
                    </a:lnTo>
                    <a:lnTo>
                      <a:pt x="4764721" y="5603124"/>
                    </a:lnTo>
                    <a:lnTo>
                      <a:pt x="3064949" y="3092557"/>
                    </a:lnTo>
                    <a:lnTo>
                      <a:pt x="2093415" y="3092557"/>
                    </a:lnTo>
                    <a:close/>
                  </a:path>
                </a:pathLst>
              </a:custGeom>
              <a:solidFill>
                <a:schemeClr val="accent2">
                  <a:lumMod val="50000"/>
                </a:schemeClr>
              </a:solidFill>
              <a:ln w="27336" cap="flat">
                <a:noFill/>
                <a:prstDash val="solid"/>
                <a:miter/>
              </a:ln>
            </p:spPr>
            <p:txBody>
              <a:bodyPr rtlCol="0" anchor="ctr"/>
              <a:lstStyle/>
              <a:p>
                <a:pPr defTabSz="685800"/>
                <a:endParaRPr lang="en-IN" sz="1350">
                  <a:solidFill>
                    <a:prstClr val="black"/>
                  </a:solidFill>
                  <a:latin typeface="Calibri" panose="020F0502020204030204"/>
                  <a:cs typeface="Arial"/>
                </a:endParaRPr>
              </a:p>
            </p:txBody>
          </p:sp>
          <p:pic>
            <p:nvPicPr>
              <p:cNvPr id="6" name="Picture 5" descr="A picture containing person, indoor, blue, young&#10;&#10;Description automatically generated">
                <a:extLst>
                  <a:ext uri="{FF2B5EF4-FFF2-40B4-BE49-F238E27FC236}">
                    <a16:creationId xmlns:a16="http://schemas.microsoft.com/office/drawing/2014/main" id="{86F9A8F3-5947-CDC3-4D48-21C27F955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545" y="0"/>
                <a:ext cx="7815455" cy="5628479"/>
              </a:xfrm>
              <a:prstGeom prst="rect">
                <a:avLst/>
              </a:prstGeom>
            </p:spPr>
          </p:pic>
        </p:grpSp>
        <p:grpSp>
          <p:nvGrpSpPr>
            <p:cNvPr id="7" name="Group 6">
              <a:extLst>
                <a:ext uri="{FF2B5EF4-FFF2-40B4-BE49-F238E27FC236}">
                  <a16:creationId xmlns:a16="http://schemas.microsoft.com/office/drawing/2014/main" id="{5554DD90-6CB8-AE3C-9792-A2579F78AF07}"/>
                </a:ext>
              </a:extLst>
            </p:cNvPr>
            <p:cNvGrpSpPr/>
            <p:nvPr/>
          </p:nvGrpSpPr>
          <p:grpSpPr>
            <a:xfrm>
              <a:off x="261401" y="1424234"/>
              <a:ext cx="4294414" cy="4680261"/>
              <a:chOff x="348535" y="1354901"/>
              <a:chExt cx="5725885" cy="6240346"/>
            </a:xfrm>
          </p:grpSpPr>
          <p:sp>
            <p:nvSpPr>
              <p:cNvPr id="3" name="TextBox 2">
                <a:extLst>
                  <a:ext uri="{FF2B5EF4-FFF2-40B4-BE49-F238E27FC236}">
                    <a16:creationId xmlns:a16="http://schemas.microsoft.com/office/drawing/2014/main" id="{AAE011E8-87BE-6A9A-F829-269A1914ABAB}"/>
                  </a:ext>
                </a:extLst>
              </p:cNvPr>
              <p:cNvSpPr txBox="1"/>
              <p:nvPr/>
            </p:nvSpPr>
            <p:spPr>
              <a:xfrm>
                <a:off x="814807" y="1354901"/>
                <a:ext cx="4793342" cy="615553"/>
              </a:xfrm>
              <a:prstGeom prst="rect">
                <a:avLst/>
              </a:prstGeom>
              <a:noFill/>
            </p:spPr>
            <p:txBody>
              <a:bodyPr wrap="square">
                <a:spAutoFit/>
              </a:bodyPr>
              <a:lstStyle/>
              <a:p>
                <a:pPr defTabSz="685800"/>
                <a:r>
                  <a:rPr lang="en-IN" sz="2400" b="1" dirty="0">
                    <a:solidFill>
                      <a:srgbClr val="BF2424">
                        <a:lumMod val="75000"/>
                      </a:srgbClr>
                    </a:solidFill>
                    <a:latin typeface="Montserrat" panose="00000500000000000000" pitchFamily="2" charset="0"/>
                    <a:cs typeface="Arial"/>
                  </a:rPr>
                  <a:t>PRODUCT USP</a:t>
                </a:r>
              </a:p>
            </p:txBody>
          </p:sp>
          <p:sp>
            <p:nvSpPr>
              <p:cNvPr id="5" name="TextBox 4">
                <a:extLst>
                  <a:ext uri="{FF2B5EF4-FFF2-40B4-BE49-F238E27FC236}">
                    <a16:creationId xmlns:a16="http://schemas.microsoft.com/office/drawing/2014/main" id="{60398A56-01A5-A507-A10A-92C61A6140AE}"/>
                  </a:ext>
                </a:extLst>
              </p:cNvPr>
              <p:cNvSpPr txBox="1"/>
              <p:nvPr/>
            </p:nvSpPr>
            <p:spPr>
              <a:xfrm>
                <a:off x="348535" y="2343127"/>
                <a:ext cx="5725885" cy="5252120"/>
              </a:xfrm>
              <a:prstGeom prst="rect">
                <a:avLst/>
              </a:prstGeom>
              <a:noFill/>
            </p:spPr>
            <p:txBody>
              <a:bodyPr wrap="square">
                <a:spAutoFit/>
              </a:bodyPr>
              <a:lstStyle/>
              <a:p>
                <a:pPr marL="171450" indent="-171450" defTabSz="685800">
                  <a:lnSpc>
                    <a:spcPct val="150000"/>
                  </a:lnSpc>
                  <a:buFont typeface="Arial" panose="020B0604020202020204" pitchFamily="34" charset="0"/>
                  <a:buChar char="•"/>
                </a:pPr>
                <a:r>
                  <a:rPr lang="en-US" sz="1200" b="1" dirty="0">
                    <a:solidFill>
                      <a:prstClr val="black">
                        <a:lumMod val="85000"/>
                        <a:lumOff val="15000"/>
                      </a:prstClr>
                    </a:solidFill>
                    <a:latin typeface="Montserrat" panose="00000500000000000000" pitchFamily="2" charset="0"/>
                    <a:cs typeface="Arial"/>
                  </a:rPr>
                  <a:t>User-Friendly Interface and Training Support: Our product features an intuitive user interface that is easy to navigate and understand. We also provide comprehensive training and ongoing support to ensure that users can effectively utilize the product's features and maximize its benefits.</a:t>
                </a:r>
              </a:p>
              <a:p>
                <a:pPr marL="171450" indent="-171450" defTabSz="685800">
                  <a:lnSpc>
                    <a:spcPct val="150000"/>
                  </a:lnSpc>
                  <a:buFont typeface="Arial" panose="020B0604020202020204" pitchFamily="34" charset="0"/>
                  <a:buChar char="•"/>
                </a:pPr>
                <a:r>
                  <a:rPr lang="en-US" sz="1200" b="1" dirty="0">
                    <a:solidFill>
                      <a:prstClr val="black">
                        <a:lumMod val="85000"/>
                        <a:lumOff val="15000"/>
                      </a:prstClr>
                    </a:solidFill>
                    <a:latin typeface="Montserrat" panose="00000500000000000000" pitchFamily="2" charset="0"/>
                    <a:cs typeface="Arial"/>
                  </a:rPr>
                  <a:t>Seamless Communication and Coordination: Our product facilitates seamless communication and coordination between dispatchers, ambulance crews, and hospitals through a secure and integrated platform. This enables real-time information exchange, enhancing the efficiency of patient care and handoff processes.</a:t>
                </a:r>
                <a:endParaRPr lang="en-IN" sz="1200" b="1" dirty="0">
                  <a:solidFill>
                    <a:prstClr val="black">
                      <a:lumMod val="85000"/>
                      <a:lumOff val="15000"/>
                    </a:prstClr>
                  </a:solidFill>
                  <a:latin typeface="Montserrat" panose="00000500000000000000" pitchFamily="2" charset="0"/>
                  <a:cs typeface="Arial"/>
                </a:endParaRPr>
              </a:p>
            </p:txBody>
          </p:sp>
        </p:grpSp>
      </p:grpSp>
    </p:spTree>
    <p:extLst>
      <p:ext uri="{BB962C8B-B14F-4D97-AF65-F5344CB8AC3E}">
        <p14:creationId xmlns:p14="http://schemas.microsoft.com/office/powerpoint/2010/main" val="387120040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3ACAE8-D9CB-E24F-3F1C-434950B6F7C7}"/>
              </a:ext>
            </a:extLst>
          </p:cNvPr>
          <p:cNvSpPr txBox="1"/>
          <p:nvPr/>
        </p:nvSpPr>
        <p:spPr>
          <a:xfrm>
            <a:off x="0" y="1355565"/>
            <a:ext cx="9144000" cy="461665"/>
          </a:xfrm>
          <a:prstGeom prst="rect">
            <a:avLst/>
          </a:prstGeom>
          <a:noFill/>
        </p:spPr>
        <p:txBody>
          <a:bodyPr wrap="square">
            <a:spAutoFit/>
          </a:bodyPr>
          <a:lstStyle/>
          <a:p>
            <a:pPr algn="ctr" defTabSz="685800"/>
            <a:r>
              <a:rPr lang="en-IN" sz="2400" b="1" dirty="0">
                <a:solidFill>
                  <a:srgbClr val="BF2424">
                    <a:lumMod val="75000"/>
                  </a:srgbClr>
                </a:solidFill>
                <a:latin typeface="Montserrat" panose="00000500000000000000" pitchFamily="2" charset="0"/>
                <a:cs typeface="Arial"/>
              </a:rPr>
              <a:t>SWOT ANALYSIS</a:t>
            </a:r>
          </a:p>
        </p:txBody>
      </p:sp>
      <p:grpSp>
        <p:nvGrpSpPr>
          <p:cNvPr id="18" name="Group 17">
            <a:extLst>
              <a:ext uri="{FF2B5EF4-FFF2-40B4-BE49-F238E27FC236}">
                <a16:creationId xmlns:a16="http://schemas.microsoft.com/office/drawing/2014/main" id="{C5CEDC57-E038-99BF-8975-BF3675501A57}"/>
              </a:ext>
            </a:extLst>
          </p:cNvPr>
          <p:cNvGrpSpPr/>
          <p:nvPr/>
        </p:nvGrpSpPr>
        <p:grpSpPr>
          <a:xfrm>
            <a:off x="568219" y="2470762"/>
            <a:ext cx="8007561" cy="3644064"/>
            <a:chOff x="757626" y="2528475"/>
            <a:chExt cx="10676748" cy="3255482"/>
          </a:xfrm>
        </p:grpSpPr>
        <p:grpSp>
          <p:nvGrpSpPr>
            <p:cNvPr id="4" name="Group 3">
              <a:extLst>
                <a:ext uri="{FF2B5EF4-FFF2-40B4-BE49-F238E27FC236}">
                  <a16:creationId xmlns:a16="http://schemas.microsoft.com/office/drawing/2014/main" id="{6F0221EF-F54D-6CF5-8E0B-DEA00547F6FD}"/>
                </a:ext>
              </a:extLst>
            </p:cNvPr>
            <p:cNvGrpSpPr/>
            <p:nvPr/>
          </p:nvGrpSpPr>
          <p:grpSpPr>
            <a:xfrm>
              <a:off x="757626" y="2528475"/>
              <a:ext cx="10676748" cy="3255482"/>
              <a:chOff x="754755" y="2107561"/>
              <a:chExt cx="10676748" cy="3255482"/>
            </a:xfrm>
          </p:grpSpPr>
          <p:sp>
            <p:nvSpPr>
              <p:cNvPr id="6" name="Freeform: Shape 5">
                <a:extLst>
                  <a:ext uri="{FF2B5EF4-FFF2-40B4-BE49-F238E27FC236}">
                    <a16:creationId xmlns:a16="http://schemas.microsoft.com/office/drawing/2014/main" id="{057EB22B-72F0-E95D-F3F9-D742EF7CE7C1}"/>
                  </a:ext>
                </a:extLst>
              </p:cNvPr>
              <p:cNvSpPr/>
              <p:nvPr/>
            </p:nvSpPr>
            <p:spPr>
              <a:xfrm>
                <a:off x="824635" y="4716266"/>
                <a:ext cx="2403136" cy="646777"/>
              </a:xfrm>
              <a:custGeom>
                <a:avLst/>
                <a:gdLst>
                  <a:gd name="connsiteX0" fmla="*/ 0 w 2403136"/>
                  <a:gd name="connsiteY0" fmla="*/ 0 h 646777"/>
                  <a:gd name="connsiteX1" fmla="*/ 2403136 w 2403136"/>
                  <a:gd name="connsiteY1" fmla="*/ 0 h 646777"/>
                  <a:gd name="connsiteX2" fmla="*/ 2403136 w 2403136"/>
                  <a:gd name="connsiteY2" fmla="*/ 646777 h 646777"/>
                  <a:gd name="connsiteX3" fmla="*/ 0 w 2403136"/>
                  <a:gd name="connsiteY3" fmla="*/ 646777 h 646777"/>
                </a:gdLst>
                <a:ahLst/>
                <a:cxnLst>
                  <a:cxn ang="0">
                    <a:pos x="connsiteX0" y="connsiteY0"/>
                  </a:cxn>
                  <a:cxn ang="0">
                    <a:pos x="connsiteX1" y="connsiteY1"/>
                  </a:cxn>
                  <a:cxn ang="0">
                    <a:pos x="connsiteX2" y="connsiteY2"/>
                  </a:cxn>
                  <a:cxn ang="0">
                    <a:pos x="connsiteX3" y="connsiteY3"/>
                  </a:cxn>
                </a:cxnLst>
                <a:rect l="l" t="t" r="r" b="b"/>
                <a:pathLst>
                  <a:path w="2403136" h="646777">
                    <a:moveTo>
                      <a:pt x="0" y="0"/>
                    </a:moveTo>
                    <a:lnTo>
                      <a:pt x="2403136" y="0"/>
                    </a:lnTo>
                    <a:lnTo>
                      <a:pt x="2403136" y="646777"/>
                    </a:lnTo>
                    <a:lnTo>
                      <a:pt x="0" y="646777"/>
                    </a:lnTo>
                    <a:close/>
                  </a:path>
                </a:pathLst>
              </a:custGeom>
              <a:solidFill>
                <a:schemeClr val="bg2">
                  <a:lumMod val="75000"/>
                </a:schemeClr>
              </a:solidFill>
              <a:ln w="27336" cap="flat">
                <a:noFill/>
                <a:prstDash val="solid"/>
                <a:miter/>
              </a:ln>
            </p:spPr>
            <p:txBody>
              <a:bodyPr rtlCol="0" anchor="ctr"/>
              <a:lstStyle/>
              <a:p>
                <a:pPr algn="ctr" defTabSz="685800"/>
                <a:r>
                  <a:rPr lang="en-US" sz="1350" b="1" dirty="0">
                    <a:solidFill>
                      <a:prstClr val="white"/>
                    </a:solidFill>
                    <a:latin typeface="Montserrat" panose="00000500000000000000" pitchFamily="2" charset="0"/>
                    <a:cs typeface="Arial"/>
                  </a:rPr>
                  <a:t>STRENGTH</a:t>
                </a:r>
                <a:endParaRPr lang="en-IN" sz="1350" b="1" dirty="0">
                  <a:solidFill>
                    <a:prstClr val="white"/>
                  </a:solidFill>
                  <a:latin typeface="Montserrat" panose="00000500000000000000" pitchFamily="2" charset="0"/>
                  <a:cs typeface="Arial"/>
                </a:endParaRPr>
              </a:p>
            </p:txBody>
          </p:sp>
          <p:sp>
            <p:nvSpPr>
              <p:cNvPr id="7" name="Freeform: Shape 6">
                <a:extLst>
                  <a:ext uri="{FF2B5EF4-FFF2-40B4-BE49-F238E27FC236}">
                    <a16:creationId xmlns:a16="http://schemas.microsoft.com/office/drawing/2014/main" id="{78200031-5424-134E-D38E-2D6534093FFC}"/>
                  </a:ext>
                </a:extLst>
              </p:cNvPr>
              <p:cNvSpPr/>
              <p:nvPr/>
            </p:nvSpPr>
            <p:spPr>
              <a:xfrm>
                <a:off x="3509983" y="4716266"/>
                <a:ext cx="2403136" cy="646777"/>
              </a:xfrm>
              <a:custGeom>
                <a:avLst/>
                <a:gdLst>
                  <a:gd name="connsiteX0" fmla="*/ 0 w 2403136"/>
                  <a:gd name="connsiteY0" fmla="*/ 0 h 646777"/>
                  <a:gd name="connsiteX1" fmla="*/ 2403136 w 2403136"/>
                  <a:gd name="connsiteY1" fmla="*/ 0 h 646777"/>
                  <a:gd name="connsiteX2" fmla="*/ 2403136 w 2403136"/>
                  <a:gd name="connsiteY2" fmla="*/ 646777 h 646777"/>
                  <a:gd name="connsiteX3" fmla="*/ 0 w 2403136"/>
                  <a:gd name="connsiteY3" fmla="*/ 646777 h 646777"/>
                </a:gdLst>
                <a:ahLst/>
                <a:cxnLst>
                  <a:cxn ang="0">
                    <a:pos x="connsiteX0" y="connsiteY0"/>
                  </a:cxn>
                  <a:cxn ang="0">
                    <a:pos x="connsiteX1" y="connsiteY1"/>
                  </a:cxn>
                  <a:cxn ang="0">
                    <a:pos x="connsiteX2" y="connsiteY2"/>
                  </a:cxn>
                  <a:cxn ang="0">
                    <a:pos x="connsiteX3" y="connsiteY3"/>
                  </a:cxn>
                </a:cxnLst>
                <a:rect l="l" t="t" r="r" b="b"/>
                <a:pathLst>
                  <a:path w="2403136" h="646777">
                    <a:moveTo>
                      <a:pt x="0" y="0"/>
                    </a:moveTo>
                    <a:lnTo>
                      <a:pt x="2403136" y="0"/>
                    </a:lnTo>
                    <a:lnTo>
                      <a:pt x="2403136" y="646777"/>
                    </a:lnTo>
                    <a:lnTo>
                      <a:pt x="0" y="646777"/>
                    </a:lnTo>
                    <a:close/>
                  </a:path>
                </a:pathLst>
              </a:custGeom>
              <a:solidFill>
                <a:schemeClr val="bg2">
                  <a:lumMod val="75000"/>
                </a:schemeClr>
              </a:solidFill>
              <a:ln w="27336" cap="flat">
                <a:noFill/>
                <a:prstDash val="solid"/>
                <a:miter/>
              </a:ln>
            </p:spPr>
            <p:txBody>
              <a:bodyPr rtlCol="0" anchor="ctr"/>
              <a:lstStyle/>
              <a:p>
                <a:pPr algn="ctr" defTabSz="685800"/>
                <a:r>
                  <a:rPr lang="en-US" sz="1350" b="1" dirty="0">
                    <a:solidFill>
                      <a:prstClr val="white"/>
                    </a:solidFill>
                    <a:latin typeface="Montserrat" panose="00000500000000000000" pitchFamily="2" charset="0"/>
                    <a:cs typeface="Arial"/>
                  </a:rPr>
                  <a:t>WEAKNESS</a:t>
                </a:r>
                <a:endParaRPr lang="en-IN" sz="1350" b="1" dirty="0">
                  <a:solidFill>
                    <a:prstClr val="white"/>
                  </a:solidFill>
                  <a:latin typeface="Montserrat" panose="00000500000000000000" pitchFamily="2" charset="0"/>
                  <a:cs typeface="Arial"/>
                </a:endParaRPr>
              </a:p>
            </p:txBody>
          </p:sp>
          <p:sp>
            <p:nvSpPr>
              <p:cNvPr id="8" name="Freeform: Shape 7">
                <a:extLst>
                  <a:ext uri="{FF2B5EF4-FFF2-40B4-BE49-F238E27FC236}">
                    <a16:creationId xmlns:a16="http://schemas.microsoft.com/office/drawing/2014/main" id="{61CAFA05-E044-9B31-600D-E707F3F4DFC7}"/>
                  </a:ext>
                </a:extLst>
              </p:cNvPr>
              <p:cNvSpPr/>
              <p:nvPr/>
            </p:nvSpPr>
            <p:spPr>
              <a:xfrm>
                <a:off x="6266578" y="4716266"/>
                <a:ext cx="2403136" cy="646777"/>
              </a:xfrm>
              <a:custGeom>
                <a:avLst/>
                <a:gdLst>
                  <a:gd name="connsiteX0" fmla="*/ 0 w 2403136"/>
                  <a:gd name="connsiteY0" fmla="*/ 0 h 646777"/>
                  <a:gd name="connsiteX1" fmla="*/ 2403136 w 2403136"/>
                  <a:gd name="connsiteY1" fmla="*/ 0 h 646777"/>
                  <a:gd name="connsiteX2" fmla="*/ 2403136 w 2403136"/>
                  <a:gd name="connsiteY2" fmla="*/ 646777 h 646777"/>
                  <a:gd name="connsiteX3" fmla="*/ 0 w 2403136"/>
                  <a:gd name="connsiteY3" fmla="*/ 646777 h 646777"/>
                </a:gdLst>
                <a:ahLst/>
                <a:cxnLst>
                  <a:cxn ang="0">
                    <a:pos x="connsiteX0" y="connsiteY0"/>
                  </a:cxn>
                  <a:cxn ang="0">
                    <a:pos x="connsiteX1" y="connsiteY1"/>
                  </a:cxn>
                  <a:cxn ang="0">
                    <a:pos x="connsiteX2" y="connsiteY2"/>
                  </a:cxn>
                  <a:cxn ang="0">
                    <a:pos x="connsiteX3" y="connsiteY3"/>
                  </a:cxn>
                </a:cxnLst>
                <a:rect l="l" t="t" r="r" b="b"/>
                <a:pathLst>
                  <a:path w="2403136" h="646777">
                    <a:moveTo>
                      <a:pt x="0" y="0"/>
                    </a:moveTo>
                    <a:lnTo>
                      <a:pt x="2403136" y="0"/>
                    </a:lnTo>
                    <a:lnTo>
                      <a:pt x="2403136" y="646777"/>
                    </a:lnTo>
                    <a:lnTo>
                      <a:pt x="0" y="646777"/>
                    </a:lnTo>
                    <a:close/>
                  </a:path>
                </a:pathLst>
              </a:custGeom>
              <a:solidFill>
                <a:schemeClr val="bg2">
                  <a:lumMod val="75000"/>
                </a:schemeClr>
              </a:solidFill>
              <a:ln w="27336" cap="flat">
                <a:noFill/>
                <a:prstDash val="solid"/>
                <a:miter/>
              </a:ln>
            </p:spPr>
            <p:txBody>
              <a:bodyPr rtlCol="0" anchor="ctr"/>
              <a:lstStyle/>
              <a:p>
                <a:pPr algn="ctr" defTabSz="685800"/>
                <a:r>
                  <a:rPr lang="en-US" sz="1350" b="1" dirty="0">
                    <a:solidFill>
                      <a:prstClr val="white"/>
                    </a:solidFill>
                    <a:latin typeface="Montserrat" panose="00000500000000000000" pitchFamily="2" charset="0"/>
                    <a:cs typeface="Arial"/>
                  </a:rPr>
                  <a:t>OPPORTUNITIES</a:t>
                </a:r>
                <a:endParaRPr lang="en-IN" sz="1350" b="1" dirty="0">
                  <a:solidFill>
                    <a:prstClr val="white"/>
                  </a:solidFill>
                  <a:latin typeface="Montserrat" panose="00000500000000000000" pitchFamily="2" charset="0"/>
                  <a:cs typeface="Arial"/>
                </a:endParaRPr>
              </a:p>
            </p:txBody>
          </p:sp>
          <p:sp>
            <p:nvSpPr>
              <p:cNvPr id="9" name="Freeform: Shape 8">
                <a:extLst>
                  <a:ext uri="{FF2B5EF4-FFF2-40B4-BE49-F238E27FC236}">
                    <a16:creationId xmlns:a16="http://schemas.microsoft.com/office/drawing/2014/main" id="{4D34654B-89F7-7A15-9DF9-2EE6B4A01FAF}"/>
                  </a:ext>
                </a:extLst>
              </p:cNvPr>
              <p:cNvSpPr/>
              <p:nvPr/>
            </p:nvSpPr>
            <p:spPr>
              <a:xfrm>
                <a:off x="9028367" y="4716266"/>
                <a:ext cx="2403136" cy="646777"/>
              </a:xfrm>
              <a:custGeom>
                <a:avLst/>
                <a:gdLst>
                  <a:gd name="connsiteX0" fmla="*/ 0 w 2403136"/>
                  <a:gd name="connsiteY0" fmla="*/ 0 h 646777"/>
                  <a:gd name="connsiteX1" fmla="*/ 2403136 w 2403136"/>
                  <a:gd name="connsiteY1" fmla="*/ 0 h 646777"/>
                  <a:gd name="connsiteX2" fmla="*/ 2403136 w 2403136"/>
                  <a:gd name="connsiteY2" fmla="*/ 646777 h 646777"/>
                  <a:gd name="connsiteX3" fmla="*/ 0 w 2403136"/>
                  <a:gd name="connsiteY3" fmla="*/ 646777 h 646777"/>
                </a:gdLst>
                <a:ahLst/>
                <a:cxnLst>
                  <a:cxn ang="0">
                    <a:pos x="connsiteX0" y="connsiteY0"/>
                  </a:cxn>
                  <a:cxn ang="0">
                    <a:pos x="connsiteX1" y="connsiteY1"/>
                  </a:cxn>
                  <a:cxn ang="0">
                    <a:pos x="connsiteX2" y="connsiteY2"/>
                  </a:cxn>
                  <a:cxn ang="0">
                    <a:pos x="connsiteX3" y="connsiteY3"/>
                  </a:cxn>
                </a:cxnLst>
                <a:rect l="l" t="t" r="r" b="b"/>
                <a:pathLst>
                  <a:path w="2403136" h="646777">
                    <a:moveTo>
                      <a:pt x="0" y="0"/>
                    </a:moveTo>
                    <a:lnTo>
                      <a:pt x="2403136" y="0"/>
                    </a:lnTo>
                    <a:lnTo>
                      <a:pt x="2403136" y="646777"/>
                    </a:lnTo>
                    <a:lnTo>
                      <a:pt x="0" y="646777"/>
                    </a:lnTo>
                    <a:close/>
                  </a:path>
                </a:pathLst>
              </a:custGeom>
              <a:solidFill>
                <a:schemeClr val="bg2">
                  <a:lumMod val="75000"/>
                </a:schemeClr>
              </a:solidFill>
              <a:ln w="27336" cap="flat">
                <a:noFill/>
                <a:prstDash val="solid"/>
                <a:miter/>
              </a:ln>
            </p:spPr>
            <p:txBody>
              <a:bodyPr rtlCol="0" anchor="ctr"/>
              <a:lstStyle/>
              <a:p>
                <a:pPr algn="ctr" defTabSz="685800"/>
                <a:r>
                  <a:rPr lang="en-US" sz="1350" b="1" dirty="0">
                    <a:solidFill>
                      <a:prstClr val="white"/>
                    </a:solidFill>
                    <a:latin typeface="Montserrat" panose="00000500000000000000" pitchFamily="2" charset="0"/>
                    <a:cs typeface="Arial"/>
                  </a:rPr>
                  <a:t>THREATS</a:t>
                </a:r>
                <a:endParaRPr lang="en-IN" sz="1350" b="1" dirty="0">
                  <a:solidFill>
                    <a:prstClr val="white"/>
                  </a:solidFill>
                  <a:latin typeface="Montserrat" panose="00000500000000000000" pitchFamily="2" charset="0"/>
                  <a:cs typeface="Arial"/>
                </a:endParaRPr>
              </a:p>
            </p:txBody>
          </p:sp>
          <p:sp>
            <p:nvSpPr>
              <p:cNvPr id="10" name="Freeform: Shape 9">
                <a:extLst>
                  <a:ext uri="{FF2B5EF4-FFF2-40B4-BE49-F238E27FC236}">
                    <a16:creationId xmlns:a16="http://schemas.microsoft.com/office/drawing/2014/main" id="{EA8F5F8C-C953-2CC3-5BFB-D73ABA7DF213}"/>
                  </a:ext>
                </a:extLst>
              </p:cNvPr>
              <p:cNvSpPr/>
              <p:nvPr/>
            </p:nvSpPr>
            <p:spPr>
              <a:xfrm>
                <a:off x="754755" y="2107562"/>
                <a:ext cx="2403136" cy="2596949"/>
              </a:xfrm>
              <a:custGeom>
                <a:avLst/>
                <a:gdLst>
                  <a:gd name="connsiteX0" fmla="*/ 0 w 2403136"/>
                  <a:gd name="connsiteY0" fmla="*/ 0 h 2596949"/>
                  <a:gd name="connsiteX1" fmla="*/ 2403136 w 2403136"/>
                  <a:gd name="connsiteY1" fmla="*/ 0 h 2596949"/>
                  <a:gd name="connsiteX2" fmla="*/ 2403136 w 2403136"/>
                  <a:gd name="connsiteY2" fmla="*/ 2596950 h 2596949"/>
                  <a:gd name="connsiteX3" fmla="*/ 0 w 2403136"/>
                  <a:gd name="connsiteY3" fmla="*/ 2596950 h 2596949"/>
                </a:gdLst>
                <a:ahLst/>
                <a:cxnLst>
                  <a:cxn ang="0">
                    <a:pos x="connsiteX0" y="connsiteY0"/>
                  </a:cxn>
                  <a:cxn ang="0">
                    <a:pos x="connsiteX1" y="connsiteY1"/>
                  </a:cxn>
                  <a:cxn ang="0">
                    <a:pos x="connsiteX2" y="connsiteY2"/>
                  </a:cxn>
                  <a:cxn ang="0">
                    <a:pos x="connsiteX3" y="connsiteY3"/>
                  </a:cxn>
                </a:cxnLst>
                <a:rect l="l" t="t" r="r" b="b"/>
                <a:pathLst>
                  <a:path w="2403136" h="2596949">
                    <a:moveTo>
                      <a:pt x="0" y="0"/>
                    </a:moveTo>
                    <a:lnTo>
                      <a:pt x="2403136" y="0"/>
                    </a:lnTo>
                    <a:lnTo>
                      <a:pt x="2403136" y="2596950"/>
                    </a:lnTo>
                    <a:lnTo>
                      <a:pt x="0" y="2596950"/>
                    </a:lnTo>
                    <a:close/>
                  </a:path>
                </a:pathLst>
              </a:custGeom>
              <a:solidFill>
                <a:schemeClr val="bg1">
                  <a:lumMod val="95000"/>
                </a:schemeClr>
              </a:solidFill>
              <a:ln w="27336" cap="flat">
                <a:noFill/>
                <a:prstDash val="solid"/>
                <a:miter/>
              </a:ln>
            </p:spPr>
            <p:txBody>
              <a:bodyPr rtlCol="0" anchor="ctr"/>
              <a:lstStyle/>
              <a:p>
                <a:pPr defTabSz="685800"/>
                <a:endParaRPr lang="en-IN" sz="1350">
                  <a:solidFill>
                    <a:prstClr val="black"/>
                  </a:solidFill>
                  <a:latin typeface="Calibri" panose="020F0502020204030204"/>
                  <a:cs typeface="Arial"/>
                </a:endParaRPr>
              </a:p>
            </p:txBody>
          </p:sp>
          <p:sp>
            <p:nvSpPr>
              <p:cNvPr id="11" name="Freeform: Shape 10">
                <a:extLst>
                  <a:ext uri="{FF2B5EF4-FFF2-40B4-BE49-F238E27FC236}">
                    <a16:creationId xmlns:a16="http://schemas.microsoft.com/office/drawing/2014/main" id="{F65E06C6-3BAC-9AC6-96A2-A79BAE1F340E}"/>
                  </a:ext>
                </a:extLst>
              </p:cNvPr>
              <p:cNvSpPr/>
              <p:nvPr/>
            </p:nvSpPr>
            <p:spPr>
              <a:xfrm>
                <a:off x="3522287" y="2107561"/>
                <a:ext cx="2403136" cy="2596949"/>
              </a:xfrm>
              <a:custGeom>
                <a:avLst/>
                <a:gdLst>
                  <a:gd name="connsiteX0" fmla="*/ 0 w 2403136"/>
                  <a:gd name="connsiteY0" fmla="*/ 0 h 2596949"/>
                  <a:gd name="connsiteX1" fmla="*/ 2403136 w 2403136"/>
                  <a:gd name="connsiteY1" fmla="*/ 0 h 2596949"/>
                  <a:gd name="connsiteX2" fmla="*/ 2403136 w 2403136"/>
                  <a:gd name="connsiteY2" fmla="*/ 2596950 h 2596949"/>
                  <a:gd name="connsiteX3" fmla="*/ 0 w 2403136"/>
                  <a:gd name="connsiteY3" fmla="*/ 2596950 h 2596949"/>
                </a:gdLst>
                <a:ahLst/>
                <a:cxnLst>
                  <a:cxn ang="0">
                    <a:pos x="connsiteX0" y="connsiteY0"/>
                  </a:cxn>
                  <a:cxn ang="0">
                    <a:pos x="connsiteX1" y="connsiteY1"/>
                  </a:cxn>
                  <a:cxn ang="0">
                    <a:pos x="connsiteX2" y="connsiteY2"/>
                  </a:cxn>
                  <a:cxn ang="0">
                    <a:pos x="connsiteX3" y="connsiteY3"/>
                  </a:cxn>
                </a:cxnLst>
                <a:rect l="l" t="t" r="r" b="b"/>
                <a:pathLst>
                  <a:path w="2403136" h="2596949">
                    <a:moveTo>
                      <a:pt x="0" y="0"/>
                    </a:moveTo>
                    <a:lnTo>
                      <a:pt x="2403136" y="0"/>
                    </a:lnTo>
                    <a:lnTo>
                      <a:pt x="2403136" y="2596950"/>
                    </a:lnTo>
                    <a:lnTo>
                      <a:pt x="0" y="2596950"/>
                    </a:lnTo>
                    <a:close/>
                  </a:path>
                </a:pathLst>
              </a:custGeom>
              <a:solidFill>
                <a:schemeClr val="bg1">
                  <a:lumMod val="95000"/>
                </a:schemeClr>
              </a:solidFill>
              <a:ln w="27336" cap="flat">
                <a:noFill/>
                <a:prstDash val="solid"/>
                <a:miter/>
              </a:ln>
            </p:spPr>
            <p:txBody>
              <a:bodyPr rtlCol="0" anchor="ctr"/>
              <a:lstStyle/>
              <a:p>
                <a:pPr defTabSz="685800"/>
                <a:endParaRPr lang="en-IN" sz="1350">
                  <a:solidFill>
                    <a:prstClr val="black"/>
                  </a:solidFill>
                  <a:latin typeface="Calibri" panose="020F0502020204030204"/>
                  <a:cs typeface="Arial"/>
                </a:endParaRPr>
              </a:p>
            </p:txBody>
          </p:sp>
          <p:sp>
            <p:nvSpPr>
              <p:cNvPr id="12" name="Freeform: Shape 11">
                <a:extLst>
                  <a:ext uri="{FF2B5EF4-FFF2-40B4-BE49-F238E27FC236}">
                    <a16:creationId xmlns:a16="http://schemas.microsoft.com/office/drawing/2014/main" id="{2E3933FB-808E-87CE-2619-E71DD2FC17DE}"/>
                  </a:ext>
                </a:extLst>
              </p:cNvPr>
              <p:cNvSpPr/>
              <p:nvPr/>
            </p:nvSpPr>
            <p:spPr>
              <a:xfrm>
                <a:off x="6266578" y="2107562"/>
                <a:ext cx="2403136" cy="2596949"/>
              </a:xfrm>
              <a:custGeom>
                <a:avLst/>
                <a:gdLst>
                  <a:gd name="connsiteX0" fmla="*/ 0 w 2403136"/>
                  <a:gd name="connsiteY0" fmla="*/ 0 h 2596949"/>
                  <a:gd name="connsiteX1" fmla="*/ 2403136 w 2403136"/>
                  <a:gd name="connsiteY1" fmla="*/ 0 h 2596949"/>
                  <a:gd name="connsiteX2" fmla="*/ 2403136 w 2403136"/>
                  <a:gd name="connsiteY2" fmla="*/ 2596950 h 2596949"/>
                  <a:gd name="connsiteX3" fmla="*/ 0 w 2403136"/>
                  <a:gd name="connsiteY3" fmla="*/ 2596950 h 2596949"/>
                </a:gdLst>
                <a:ahLst/>
                <a:cxnLst>
                  <a:cxn ang="0">
                    <a:pos x="connsiteX0" y="connsiteY0"/>
                  </a:cxn>
                  <a:cxn ang="0">
                    <a:pos x="connsiteX1" y="connsiteY1"/>
                  </a:cxn>
                  <a:cxn ang="0">
                    <a:pos x="connsiteX2" y="connsiteY2"/>
                  </a:cxn>
                  <a:cxn ang="0">
                    <a:pos x="connsiteX3" y="connsiteY3"/>
                  </a:cxn>
                </a:cxnLst>
                <a:rect l="l" t="t" r="r" b="b"/>
                <a:pathLst>
                  <a:path w="2403136" h="2596949">
                    <a:moveTo>
                      <a:pt x="0" y="0"/>
                    </a:moveTo>
                    <a:lnTo>
                      <a:pt x="2403136" y="0"/>
                    </a:lnTo>
                    <a:lnTo>
                      <a:pt x="2403136" y="2596950"/>
                    </a:lnTo>
                    <a:lnTo>
                      <a:pt x="0" y="2596950"/>
                    </a:lnTo>
                    <a:close/>
                  </a:path>
                </a:pathLst>
              </a:custGeom>
              <a:solidFill>
                <a:schemeClr val="bg1">
                  <a:lumMod val="95000"/>
                </a:schemeClr>
              </a:solidFill>
              <a:ln w="27336" cap="flat">
                <a:noFill/>
                <a:prstDash val="solid"/>
                <a:miter/>
              </a:ln>
            </p:spPr>
            <p:txBody>
              <a:bodyPr rtlCol="0" anchor="ctr"/>
              <a:lstStyle/>
              <a:p>
                <a:pPr defTabSz="685800"/>
                <a:endParaRPr lang="en-IN" sz="1350">
                  <a:solidFill>
                    <a:prstClr val="black"/>
                  </a:solidFill>
                  <a:latin typeface="Calibri" panose="020F0502020204030204"/>
                  <a:cs typeface="Arial"/>
                </a:endParaRPr>
              </a:p>
            </p:txBody>
          </p:sp>
          <p:sp>
            <p:nvSpPr>
              <p:cNvPr id="13" name="Freeform: Shape 12">
                <a:extLst>
                  <a:ext uri="{FF2B5EF4-FFF2-40B4-BE49-F238E27FC236}">
                    <a16:creationId xmlns:a16="http://schemas.microsoft.com/office/drawing/2014/main" id="{C5FDB304-1780-8C0C-C679-3BDD4825E8D8}"/>
                  </a:ext>
                </a:extLst>
              </p:cNvPr>
              <p:cNvSpPr/>
              <p:nvPr/>
            </p:nvSpPr>
            <p:spPr>
              <a:xfrm>
                <a:off x="9028367" y="2178498"/>
                <a:ext cx="2403136" cy="2596949"/>
              </a:xfrm>
              <a:custGeom>
                <a:avLst/>
                <a:gdLst>
                  <a:gd name="connsiteX0" fmla="*/ 0 w 2403136"/>
                  <a:gd name="connsiteY0" fmla="*/ 0 h 2596949"/>
                  <a:gd name="connsiteX1" fmla="*/ 2403136 w 2403136"/>
                  <a:gd name="connsiteY1" fmla="*/ 0 h 2596949"/>
                  <a:gd name="connsiteX2" fmla="*/ 2403136 w 2403136"/>
                  <a:gd name="connsiteY2" fmla="*/ 2596950 h 2596949"/>
                  <a:gd name="connsiteX3" fmla="*/ 0 w 2403136"/>
                  <a:gd name="connsiteY3" fmla="*/ 2596950 h 2596949"/>
                </a:gdLst>
                <a:ahLst/>
                <a:cxnLst>
                  <a:cxn ang="0">
                    <a:pos x="connsiteX0" y="connsiteY0"/>
                  </a:cxn>
                  <a:cxn ang="0">
                    <a:pos x="connsiteX1" y="connsiteY1"/>
                  </a:cxn>
                  <a:cxn ang="0">
                    <a:pos x="connsiteX2" y="connsiteY2"/>
                  </a:cxn>
                  <a:cxn ang="0">
                    <a:pos x="connsiteX3" y="connsiteY3"/>
                  </a:cxn>
                </a:cxnLst>
                <a:rect l="l" t="t" r="r" b="b"/>
                <a:pathLst>
                  <a:path w="2403136" h="2596949">
                    <a:moveTo>
                      <a:pt x="0" y="0"/>
                    </a:moveTo>
                    <a:lnTo>
                      <a:pt x="2403136" y="0"/>
                    </a:lnTo>
                    <a:lnTo>
                      <a:pt x="2403136" y="2596950"/>
                    </a:lnTo>
                    <a:lnTo>
                      <a:pt x="0" y="2596950"/>
                    </a:lnTo>
                    <a:close/>
                  </a:path>
                </a:pathLst>
              </a:custGeom>
              <a:solidFill>
                <a:schemeClr val="bg1">
                  <a:lumMod val="95000"/>
                </a:schemeClr>
              </a:solidFill>
              <a:ln w="27336" cap="flat">
                <a:noFill/>
                <a:prstDash val="solid"/>
                <a:miter/>
              </a:ln>
            </p:spPr>
            <p:txBody>
              <a:bodyPr rtlCol="0" anchor="ctr"/>
              <a:lstStyle/>
              <a:p>
                <a:pPr marL="285750" indent="-285750" defTabSz="685800">
                  <a:buFont typeface="Arial" panose="020B0604020202020204" pitchFamily="34" charset="0"/>
                  <a:buChar char="•"/>
                </a:pPr>
                <a:r>
                  <a:rPr lang="en-IN" sz="1600" dirty="0">
                    <a:solidFill>
                      <a:prstClr val="black"/>
                    </a:solidFill>
                    <a:latin typeface="Times New Roman" panose="02020603050405020304" pitchFamily="18" charset="0"/>
                    <a:cs typeface="Times New Roman" panose="02020603050405020304" pitchFamily="18" charset="0"/>
                  </a:rPr>
                  <a:t>Competition</a:t>
                </a:r>
              </a:p>
              <a:p>
                <a:pPr marL="285750" indent="-285750" defTabSz="685800">
                  <a:buFont typeface="Arial" panose="020B0604020202020204" pitchFamily="34" charset="0"/>
                  <a:buChar char="•"/>
                </a:pPr>
                <a:r>
                  <a:rPr lang="en-IN" sz="1600" dirty="0">
                    <a:solidFill>
                      <a:prstClr val="black"/>
                    </a:solidFill>
                    <a:latin typeface="Times New Roman" panose="02020603050405020304" pitchFamily="18" charset="0"/>
                    <a:cs typeface="Times New Roman" panose="02020603050405020304" pitchFamily="18" charset="0"/>
                  </a:rPr>
                  <a:t>Human Nature</a:t>
                </a:r>
              </a:p>
              <a:p>
                <a:pPr marL="285750" indent="-285750" defTabSz="685800">
                  <a:buFont typeface="Arial" panose="020B0604020202020204" pitchFamily="34" charset="0"/>
                  <a:buChar char="•"/>
                </a:pPr>
                <a:r>
                  <a:rPr lang="en-IN" sz="1600" dirty="0">
                    <a:solidFill>
                      <a:prstClr val="black"/>
                    </a:solidFill>
                    <a:latin typeface="Times New Roman" panose="02020603050405020304" pitchFamily="18" charset="0"/>
                    <a:cs typeface="Times New Roman" panose="02020603050405020304" pitchFamily="18" charset="0"/>
                  </a:rPr>
                  <a:t>Regulatory Compliances</a:t>
                </a:r>
              </a:p>
            </p:txBody>
          </p:sp>
        </p:grpSp>
        <p:sp>
          <p:nvSpPr>
            <p:cNvPr id="14" name="TextBox 13">
              <a:extLst>
                <a:ext uri="{FF2B5EF4-FFF2-40B4-BE49-F238E27FC236}">
                  <a16:creationId xmlns:a16="http://schemas.microsoft.com/office/drawing/2014/main" id="{2AC8BFAB-F289-060F-8B00-A07EFE4F143F}"/>
                </a:ext>
              </a:extLst>
            </p:cNvPr>
            <p:cNvSpPr txBox="1"/>
            <p:nvPr/>
          </p:nvSpPr>
          <p:spPr>
            <a:xfrm>
              <a:off x="1067903" y="2815243"/>
              <a:ext cx="1922343" cy="2247773"/>
            </a:xfrm>
            <a:prstGeom prst="rect">
              <a:avLst/>
            </a:prstGeom>
            <a:noFill/>
          </p:spPr>
          <p:txBody>
            <a:bodyPr wrap="square">
              <a:spAutoFit/>
            </a:bodyPr>
            <a:lstStyle/>
            <a:p>
              <a:pPr marL="285750" indent="-285750" defTabSz="685800">
                <a:buFont typeface="Arial" panose="020B0604020202020204" pitchFamily="34" charset="0"/>
                <a:buChar char="•"/>
              </a:pPr>
              <a:r>
                <a:rPr lang="en-IN" sz="1600" dirty="0">
                  <a:solidFill>
                    <a:prstClr val="black">
                      <a:lumMod val="85000"/>
                      <a:lumOff val="15000"/>
                    </a:prstClr>
                  </a:solidFill>
                  <a:latin typeface="Times New Roman" panose="02020603050405020304" pitchFamily="18" charset="0"/>
                  <a:cs typeface="Times New Roman" panose="02020603050405020304" pitchFamily="18" charset="0"/>
                </a:rPr>
                <a:t>User Friendly</a:t>
              </a:r>
            </a:p>
            <a:p>
              <a:pPr marL="285750" indent="-285750" defTabSz="685800">
                <a:buFont typeface="Arial" panose="020B0604020202020204" pitchFamily="34" charset="0"/>
                <a:buChar char="•"/>
              </a:pPr>
              <a:r>
                <a:rPr lang="en-IN" sz="1600" dirty="0">
                  <a:solidFill>
                    <a:prstClr val="black">
                      <a:lumMod val="85000"/>
                      <a:lumOff val="15000"/>
                    </a:prstClr>
                  </a:solidFill>
                  <a:latin typeface="Times New Roman" panose="02020603050405020304" pitchFamily="18" charset="0"/>
                  <a:cs typeface="Times New Roman" panose="02020603050405020304" pitchFamily="18" charset="0"/>
                </a:rPr>
                <a:t>No paper works</a:t>
              </a:r>
            </a:p>
            <a:p>
              <a:pPr marL="285750" indent="-285750" defTabSz="685800">
                <a:buFont typeface="Arial" panose="020B0604020202020204" pitchFamily="34" charset="0"/>
                <a:buChar char="•"/>
              </a:pPr>
              <a:r>
                <a:rPr lang="en-IN" sz="1600" dirty="0">
                  <a:solidFill>
                    <a:prstClr val="black">
                      <a:lumMod val="85000"/>
                      <a:lumOff val="15000"/>
                    </a:prstClr>
                  </a:solidFill>
                  <a:latin typeface="Times New Roman" panose="02020603050405020304" pitchFamily="18" charset="0"/>
                  <a:cs typeface="Times New Roman" panose="02020603050405020304" pitchFamily="18" charset="0"/>
                </a:rPr>
                <a:t>Efficient</a:t>
              </a:r>
            </a:p>
            <a:p>
              <a:pPr marL="285750" indent="-285750" defTabSz="685800">
                <a:buFont typeface="Arial" panose="020B0604020202020204" pitchFamily="34" charset="0"/>
                <a:buChar char="•"/>
              </a:pPr>
              <a:r>
                <a:rPr lang="en-IN" sz="1600" dirty="0">
                  <a:solidFill>
                    <a:prstClr val="black">
                      <a:lumMod val="85000"/>
                      <a:lumOff val="15000"/>
                    </a:prstClr>
                  </a:solidFill>
                  <a:latin typeface="Times New Roman" panose="02020603050405020304" pitchFamily="18" charset="0"/>
                  <a:cs typeface="Times New Roman" panose="02020603050405020304" pitchFamily="18" charset="0"/>
                </a:rPr>
                <a:t>Real time tracking</a:t>
              </a:r>
            </a:p>
            <a:p>
              <a:pPr marL="285750" indent="-285750" defTabSz="685800">
                <a:buFont typeface="Arial" panose="020B0604020202020204" pitchFamily="34" charset="0"/>
                <a:buChar char="•"/>
              </a:pPr>
              <a:r>
                <a:rPr lang="en-IN" sz="1600" dirty="0">
                  <a:solidFill>
                    <a:prstClr val="black">
                      <a:lumMod val="85000"/>
                      <a:lumOff val="15000"/>
                    </a:prstClr>
                  </a:solidFill>
                  <a:latin typeface="Times New Roman" panose="02020603050405020304" pitchFamily="18" charset="0"/>
                  <a:cs typeface="Times New Roman" panose="02020603050405020304" pitchFamily="18" charset="0"/>
                </a:rPr>
                <a:t>Cross</a:t>
              </a:r>
            </a:p>
            <a:p>
              <a:pPr defTabSz="685800"/>
              <a:r>
                <a:rPr lang="en-IN" sz="1600" dirty="0">
                  <a:solidFill>
                    <a:prstClr val="black">
                      <a:lumMod val="85000"/>
                      <a:lumOff val="15000"/>
                    </a:prstClr>
                  </a:solidFill>
                  <a:latin typeface="Times New Roman" panose="02020603050405020304" pitchFamily="18" charset="0"/>
                  <a:cs typeface="Times New Roman" panose="02020603050405020304" pitchFamily="18" charset="0"/>
                </a:rPr>
                <a:t>     Application</a:t>
              </a:r>
            </a:p>
            <a:p>
              <a:pPr marL="285750" indent="-285750" algn="ctr" defTabSz="685800">
                <a:buFont typeface="Arial" panose="020B0604020202020204" pitchFamily="34" charset="0"/>
                <a:buChar char="•"/>
              </a:pPr>
              <a:endParaRPr lang="en-IN" sz="1350" dirty="0">
                <a:solidFill>
                  <a:prstClr val="black">
                    <a:lumMod val="85000"/>
                    <a:lumOff val="15000"/>
                  </a:prstClr>
                </a:solidFill>
                <a:latin typeface="Montserrat" panose="00000500000000000000" pitchFamily="2" charset="0"/>
                <a:cs typeface="Arial"/>
              </a:endParaRPr>
            </a:p>
          </p:txBody>
        </p:sp>
        <p:sp>
          <p:nvSpPr>
            <p:cNvPr id="15" name="TextBox 14">
              <a:extLst>
                <a:ext uri="{FF2B5EF4-FFF2-40B4-BE49-F238E27FC236}">
                  <a16:creationId xmlns:a16="http://schemas.microsoft.com/office/drawing/2014/main" id="{7229E31E-D1D5-520F-0EA0-F3A285327C4C}"/>
                </a:ext>
              </a:extLst>
            </p:cNvPr>
            <p:cNvSpPr txBox="1"/>
            <p:nvPr/>
          </p:nvSpPr>
          <p:spPr>
            <a:xfrm>
              <a:off x="3886637" y="3306728"/>
              <a:ext cx="2057924" cy="962350"/>
            </a:xfrm>
            <a:prstGeom prst="rect">
              <a:avLst/>
            </a:prstGeom>
            <a:noFill/>
          </p:spPr>
          <p:txBody>
            <a:bodyPr wrap="square">
              <a:spAutoFit/>
            </a:bodyPr>
            <a:lstStyle/>
            <a:p>
              <a:pPr marL="285750" indent="-285750" defTabSz="685800">
                <a:buFont typeface="Arial" panose="020B0604020202020204" pitchFamily="34" charset="0"/>
                <a:buChar char="•"/>
              </a:pPr>
              <a:r>
                <a:rPr lang="en-IN" sz="1600" dirty="0">
                  <a:solidFill>
                    <a:prstClr val="black">
                      <a:lumMod val="85000"/>
                      <a:lumOff val="15000"/>
                    </a:prstClr>
                  </a:solidFill>
                  <a:latin typeface="Times New Roman" panose="02020603050405020304" pitchFamily="18" charset="0"/>
                  <a:cs typeface="Times New Roman" panose="02020603050405020304" pitchFamily="18" charset="0"/>
                </a:rPr>
                <a:t>Technical limitations</a:t>
              </a:r>
            </a:p>
            <a:p>
              <a:pPr marL="285750" indent="-285750" defTabSz="685800">
                <a:buFont typeface="Arial" panose="020B0604020202020204" pitchFamily="34" charset="0"/>
                <a:buChar char="•"/>
              </a:pPr>
              <a:r>
                <a:rPr lang="en-IN" sz="1600" dirty="0">
                  <a:solidFill>
                    <a:prstClr val="black">
                      <a:lumMod val="85000"/>
                      <a:lumOff val="15000"/>
                    </a:prstClr>
                  </a:solidFill>
                  <a:latin typeface="Times New Roman" panose="02020603050405020304" pitchFamily="18" charset="0"/>
                  <a:cs typeface="Times New Roman" panose="02020603050405020304" pitchFamily="18" charset="0"/>
                </a:rPr>
                <a:t>Initial cost</a:t>
              </a:r>
            </a:p>
            <a:p>
              <a:pPr marL="285750" indent="-285750" defTabSz="685800">
                <a:buFont typeface="Arial" panose="020B0604020202020204" pitchFamily="34" charset="0"/>
                <a:buChar char="•"/>
              </a:pPr>
              <a:r>
                <a:rPr lang="en-IN" sz="1600" dirty="0">
                  <a:solidFill>
                    <a:prstClr val="black">
                      <a:lumMod val="85000"/>
                      <a:lumOff val="15000"/>
                    </a:prstClr>
                  </a:solidFill>
                  <a:latin typeface="Times New Roman" panose="02020603050405020304" pitchFamily="18" charset="0"/>
                  <a:cs typeface="Times New Roman" panose="02020603050405020304" pitchFamily="18" charset="0"/>
                </a:rPr>
                <a:t>Traffic</a:t>
              </a:r>
            </a:p>
          </p:txBody>
        </p:sp>
        <p:sp>
          <p:nvSpPr>
            <p:cNvPr id="16" name="TextBox 15">
              <a:extLst>
                <a:ext uri="{FF2B5EF4-FFF2-40B4-BE49-F238E27FC236}">
                  <a16:creationId xmlns:a16="http://schemas.microsoft.com/office/drawing/2014/main" id="{8660B6F2-1387-003F-8391-CD811EB11C12}"/>
                </a:ext>
              </a:extLst>
            </p:cNvPr>
            <p:cNvSpPr txBox="1"/>
            <p:nvPr/>
          </p:nvSpPr>
          <p:spPr>
            <a:xfrm>
              <a:off x="6375101" y="3306728"/>
              <a:ext cx="2264951" cy="1182315"/>
            </a:xfrm>
            <a:prstGeom prst="rect">
              <a:avLst/>
            </a:prstGeom>
            <a:noFill/>
          </p:spPr>
          <p:txBody>
            <a:bodyPr wrap="square">
              <a:spAutoFit/>
            </a:bodyPr>
            <a:lstStyle/>
            <a:p>
              <a:pPr marL="285750" indent="-285750" defTabSz="685800">
                <a:buFont typeface="Arial" panose="020B0604020202020204" pitchFamily="34" charset="0"/>
                <a:buChar char="•"/>
              </a:pPr>
              <a:r>
                <a:rPr lang="en-IN" sz="1600" dirty="0">
                  <a:solidFill>
                    <a:prstClr val="black">
                      <a:lumMod val="85000"/>
                      <a:lumOff val="15000"/>
                    </a:prstClr>
                  </a:solidFill>
                  <a:latin typeface="Times New Roman" panose="02020603050405020304" pitchFamily="18" charset="0"/>
                  <a:cs typeface="Times New Roman" panose="02020603050405020304" pitchFamily="18" charset="0"/>
                </a:rPr>
                <a:t>Provides Employment</a:t>
              </a:r>
            </a:p>
            <a:p>
              <a:pPr marL="285750" indent="-285750" defTabSz="685800">
                <a:buFont typeface="Arial" panose="020B0604020202020204" pitchFamily="34" charset="0"/>
                <a:buChar char="•"/>
              </a:pPr>
              <a:r>
                <a:rPr lang="en-IN" sz="1600" dirty="0">
                  <a:solidFill>
                    <a:prstClr val="black">
                      <a:lumMod val="85000"/>
                      <a:lumOff val="15000"/>
                    </a:prstClr>
                  </a:solidFill>
                  <a:latin typeface="Times New Roman" panose="02020603050405020304" pitchFamily="18" charset="0"/>
                  <a:cs typeface="Times New Roman" panose="02020603050405020304" pitchFamily="18" charset="0"/>
                </a:rPr>
                <a:t>Integration with hospital system</a:t>
              </a:r>
            </a:p>
          </p:txBody>
        </p:sp>
      </p:grpSp>
    </p:spTree>
    <p:extLst>
      <p:ext uri="{BB962C8B-B14F-4D97-AF65-F5344CB8AC3E}">
        <p14:creationId xmlns:p14="http://schemas.microsoft.com/office/powerpoint/2010/main" val="98795093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A4D995-E15C-4419-AFC8-9CE038840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384" y="0"/>
            <a:ext cx="3165231" cy="6858000"/>
          </a:xfrm>
          <a:prstGeom prst="rect">
            <a:avLst/>
          </a:prstGeom>
        </p:spPr>
      </p:pic>
      <p:sp>
        <p:nvSpPr>
          <p:cNvPr id="7" name="Oval 6">
            <a:extLst>
              <a:ext uri="{FF2B5EF4-FFF2-40B4-BE49-F238E27FC236}">
                <a16:creationId xmlns:a16="http://schemas.microsoft.com/office/drawing/2014/main" id="{D6889644-75B9-4BFC-8428-8BDBFF7D9F48}"/>
              </a:ext>
            </a:extLst>
          </p:cNvPr>
          <p:cNvSpPr/>
          <p:nvPr/>
        </p:nvSpPr>
        <p:spPr>
          <a:xfrm>
            <a:off x="3352799" y="757646"/>
            <a:ext cx="2420983" cy="6531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8534601"/>
      </p:ext>
    </p:extLst>
  </p:cSld>
  <p:clrMapOvr>
    <a:masterClrMapping/>
  </p:clrMapOvr>
  <p:transition/>
</p:sld>
</file>

<file path=ppt/theme/theme1.xml><?xml version="1.0" encoding="utf-8"?>
<a:theme xmlns:a="http://schemas.openxmlformats.org/drawingml/2006/main" name="1_Office Theme">
  <a:themeElements>
    <a:clrScheme name="Custom 99">
      <a:dk1>
        <a:sysClr val="windowText" lastClr="000000"/>
      </a:dk1>
      <a:lt1>
        <a:sysClr val="window" lastClr="FFFFFF"/>
      </a:lt1>
      <a:dk2>
        <a:srgbClr val="44546A"/>
      </a:dk2>
      <a:lt2>
        <a:srgbClr val="BF2424"/>
      </a:lt2>
      <a:accent1>
        <a:srgbClr val="9762AA"/>
      </a:accent1>
      <a:accent2>
        <a:srgbClr val="0A9CCD"/>
      </a:accent2>
      <a:accent3>
        <a:srgbClr val="69AA43"/>
      </a:accent3>
      <a:accent4>
        <a:srgbClr val="FBAD4B"/>
      </a:accent4>
      <a:accent5>
        <a:srgbClr val="F25E3D"/>
      </a:accent5>
      <a:accent6>
        <a:srgbClr val="EA5A95"/>
      </a:accent6>
      <a:hlink>
        <a:srgbClr val="BF2424"/>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201</TotalTime>
  <Words>283</Words>
  <Application>Microsoft Office PowerPoint</Application>
  <PresentationFormat>On-screen Show (4:3)</PresentationFormat>
  <Paragraphs>51</Paragraphs>
  <Slides>15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Montserrat</vt:lpstr>
      <vt:lpstr>Segoe UI</vt:lpstr>
      <vt:lpstr>Times New Roman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SlideEgg</dc:creator>
  <cp:lastModifiedBy>Vishal Yadav</cp:lastModifiedBy>
  <cp:revision>25</cp:revision>
  <dcterms:created xsi:type="dcterms:W3CDTF">2023-06-20T11:10:49Z</dcterms:created>
  <dcterms:modified xsi:type="dcterms:W3CDTF">2023-07-16T06:26:19Z</dcterms:modified>
</cp:coreProperties>
</file>